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2"/>
  </p:handoutMasterIdLst>
  <p:sldIdLst>
    <p:sldId id="343" r:id="rId3"/>
    <p:sldId id="299" r:id="rId5"/>
    <p:sldId id="307" r:id="rId6"/>
    <p:sldId id="346" r:id="rId7"/>
    <p:sldId id="350" r:id="rId8"/>
    <p:sldId id="357" r:id="rId9"/>
    <p:sldId id="366" r:id="rId10"/>
    <p:sldId id="367" r:id="rId11"/>
    <p:sldId id="368" r:id="rId12"/>
    <p:sldId id="363" r:id="rId13"/>
    <p:sldId id="369" r:id="rId14"/>
    <p:sldId id="370" r:id="rId15"/>
    <p:sldId id="371" r:id="rId16"/>
    <p:sldId id="372" r:id="rId17"/>
    <p:sldId id="373" r:id="rId18"/>
    <p:sldId id="360" r:id="rId19"/>
    <p:sldId id="374" r:id="rId20"/>
    <p:sldId id="349" r:id="rId21"/>
  </p:sldIdLst>
  <p:sldSz cx="12192000" cy="6858000"/>
  <p:notesSz cx="6858000" cy="9144000"/>
  <p:embeddedFontLst>
    <p:embeddedFont>
      <p:font typeface="华文楷体" panose="02010600040101010101" charset="-122"/>
      <p:regular r:id="rId26"/>
    </p:embeddedFont>
    <p:embeddedFont>
      <p:font typeface="Calibri" panose="020F0502020204030204" pitchFamily="34" charset="0"/>
      <p:regular r:id="rId27"/>
      <p:bold r:id="rId28"/>
      <p:italic r:id="rId29"/>
      <p:boldItalic r:id="rId30"/>
    </p:embeddedFont>
    <p:embeddedFont>
      <p:font typeface="华文隶书" panose="02010800040101010101" charset="-122"/>
      <p:regular r:id="rId31"/>
    </p:embeddedFont>
    <p:embeddedFont>
      <p:font typeface="方正行楷简体" panose="02000000000000000000" charset="-122"/>
      <p:regular r:id="rId32"/>
    </p:embeddedFont>
    <p:embeddedFont>
      <p:font typeface="李旭科书法 v1.4" panose="02000603000000000000" charset="-122"/>
      <p:regular r:id="rId33"/>
    </p:embeddedFont>
    <p:embeddedFont>
      <p:font typeface="华文新魏" panose="02010800040101010101" charset="-122"/>
      <p:regular r:id="rId34"/>
    </p:embeddedFont>
    <p:embeddedFont>
      <p:font typeface="等线" panose="02010600030101010101" charset="-122"/>
      <p:regular r:id="rId35"/>
    </p:embeddedFont>
    <p:embeddedFont>
      <p:font typeface="华文琥珀" panose="02010800040101010101" pitchFamily="2" charset="-122"/>
      <p:regular r:id="rId36"/>
    </p:embeddedFont>
    <p:embeddedFont>
      <p:font typeface="DFMincho-UB" panose="02010609010101010101" charset="-128"/>
      <p:regular r:id="rId37"/>
    </p:embeddedFont>
    <p:embeddedFont>
      <p:font typeface="字魂49号-逍遥行书" panose="00000500000000000000" charset="-122"/>
      <p:regular r:id="rId38"/>
    </p:embeddedFont>
  </p:embeddedFontLst>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4" userDrawn="1">
          <p15:clr>
            <a:srgbClr val="A4A3A4"/>
          </p15:clr>
        </p15:guide>
        <p15:guide id="2" pos="3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3B32"/>
    <a:srgbClr val="C30809"/>
    <a:srgbClr val="6D2D25"/>
    <a:srgbClr val="5F211B"/>
    <a:srgbClr val="C74339"/>
    <a:srgbClr val="E9E6E2"/>
    <a:srgbClr val="DC7C7F"/>
    <a:srgbClr val="EEEDEA"/>
    <a:srgbClr val="93253A"/>
    <a:srgbClr val="C6A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376" autoAdjust="0"/>
    <p:restoredTop sz="94660"/>
  </p:normalViewPr>
  <p:slideViewPr>
    <p:cSldViewPr snapToGrid="0" showGuides="1">
      <p:cViewPr>
        <p:scale>
          <a:sx n="110" d="100"/>
          <a:sy n="110" d="100"/>
        </p:scale>
        <p:origin x="-780" y="-90"/>
      </p:cViewPr>
      <p:guideLst>
        <p:guide orient="horz" pos="2074"/>
        <p:guide pos="3857"/>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78.xml"/><Relationship Id="rId38" Type="http://schemas.openxmlformats.org/officeDocument/2006/relationships/font" Target="fonts/font13.fntdata"/><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1D0B36-29AA-43F9-B2E1-6283A2B7E5CB}" type="slidenum">
              <a:rPr lang="zh-CN" altLang="en-US" smtClean="0">
                <a:latin typeface="等线" panose="02010600030101010101" charset="-122"/>
              </a:rPr>
            </a:fld>
            <a:endParaRPr lang="zh-CN" altLang="en-US">
              <a:latin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Tm="3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41" y="1122618"/>
            <a:ext cx="9144848" cy="2388141"/>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141" y="3602854"/>
            <a:ext cx="9144848" cy="16561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950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spd="slow" advTm="3000">
    <p:split orient="vert"/>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a:stretch>
            <a:fillRect/>
          </a:stretch>
        </p:blipFill>
        <p:spPr>
          <a:xfrm>
            <a:off x="-70485" y="-13335"/>
            <a:ext cx="12332970" cy="68967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Tm="3000">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8.png"/><Relationship Id="rId5" Type="http://schemas.openxmlformats.org/officeDocument/2006/relationships/tags" Target="../tags/tag33.xml"/><Relationship Id="rId4" Type="http://schemas.openxmlformats.org/officeDocument/2006/relationships/image" Target="../media/image4.png"/><Relationship Id="rId3" Type="http://schemas.openxmlformats.org/officeDocument/2006/relationships/tags" Target="../tags/tag32.xml"/><Relationship Id="rId2" Type="http://schemas.openxmlformats.org/officeDocument/2006/relationships/image" Target="../media/image16.jpeg"/><Relationship Id="rId13" Type="http://schemas.openxmlformats.org/officeDocument/2006/relationships/notesSlide" Target="../notesSlides/notesSlide10.xml"/><Relationship Id="rId12" Type="http://schemas.openxmlformats.org/officeDocument/2006/relationships/slideLayout" Target="../slideLayouts/slideLayout1.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8.png"/><Relationship Id="rId5" Type="http://schemas.openxmlformats.org/officeDocument/2006/relationships/tags" Target="../tags/tag39.xml"/><Relationship Id="rId4" Type="http://schemas.openxmlformats.org/officeDocument/2006/relationships/image" Target="../media/image4.png"/><Relationship Id="rId3" Type="http://schemas.openxmlformats.org/officeDocument/2006/relationships/tags" Target="../tags/tag38.xml"/><Relationship Id="rId2" Type="http://schemas.openxmlformats.org/officeDocument/2006/relationships/image" Target="../media/image17.jpeg"/><Relationship Id="rId13" Type="http://schemas.openxmlformats.org/officeDocument/2006/relationships/notesSlide" Target="../notesSlides/notesSlide11.xml"/><Relationship Id="rId12" Type="http://schemas.openxmlformats.org/officeDocument/2006/relationships/slideLayout" Target="../slideLayouts/slideLayout1.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8.png"/><Relationship Id="rId5" Type="http://schemas.openxmlformats.org/officeDocument/2006/relationships/tags" Target="../tags/tag45.xml"/><Relationship Id="rId4" Type="http://schemas.openxmlformats.org/officeDocument/2006/relationships/image" Target="../media/image4.png"/><Relationship Id="rId3" Type="http://schemas.openxmlformats.org/officeDocument/2006/relationships/tags" Target="../tags/tag44.xml"/><Relationship Id="rId2" Type="http://schemas.openxmlformats.org/officeDocument/2006/relationships/image" Target="../media/image18.jpeg"/><Relationship Id="rId13" Type="http://schemas.openxmlformats.org/officeDocument/2006/relationships/notesSlide" Target="../notesSlides/notesSlide12.xml"/><Relationship Id="rId12" Type="http://schemas.openxmlformats.org/officeDocument/2006/relationships/slideLayout" Target="../slideLayouts/slideLayout1.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image" Target="../media/image8.png"/><Relationship Id="rId5" Type="http://schemas.openxmlformats.org/officeDocument/2006/relationships/tags" Target="../tags/tag51.xml"/><Relationship Id="rId4" Type="http://schemas.openxmlformats.org/officeDocument/2006/relationships/image" Target="../media/image4.png"/><Relationship Id="rId3" Type="http://schemas.openxmlformats.org/officeDocument/2006/relationships/tags" Target="../tags/tag50.xml"/><Relationship Id="rId2" Type="http://schemas.openxmlformats.org/officeDocument/2006/relationships/image" Target="../media/image19.jpeg"/><Relationship Id="rId13" Type="http://schemas.openxmlformats.org/officeDocument/2006/relationships/notesSlide" Target="../notesSlides/notesSlide13.xml"/><Relationship Id="rId12" Type="http://schemas.openxmlformats.org/officeDocument/2006/relationships/slideLayout" Target="../slideLayouts/slideLayout1.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8.png"/><Relationship Id="rId5" Type="http://schemas.openxmlformats.org/officeDocument/2006/relationships/tags" Target="../tags/tag57.xml"/><Relationship Id="rId4" Type="http://schemas.openxmlformats.org/officeDocument/2006/relationships/image" Target="../media/image4.png"/><Relationship Id="rId3" Type="http://schemas.openxmlformats.org/officeDocument/2006/relationships/tags" Target="../tags/tag56.xml"/><Relationship Id="rId2" Type="http://schemas.openxmlformats.org/officeDocument/2006/relationships/image" Target="../media/image20.jpeg"/><Relationship Id="rId13" Type="http://schemas.openxmlformats.org/officeDocument/2006/relationships/notesSlide" Target="../notesSlides/notesSlide14.xml"/><Relationship Id="rId12" Type="http://schemas.openxmlformats.org/officeDocument/2006/relationships/slideLayout" Target="../slideLayouts/slideLayout1.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image" Target="../media/image8.png"/><Relationship Id="rId5" Type="http://schemas.openxmlformats.org/officeDocument/2006/relationships/tags" Target="../tags/tag63.xml"/><Relationship Id="rId4" Type="http://schemas.openxmlformats.org/officeDocument/2006/relationships/image" Target="../media/image4.png"/><Relationship Id="rId3" Type="http://schemas.openxmlformats.org/officeDocument/2006/relationships/tags" Target="../tags/tag62.xml"/><Relationship Id="rId2" Type="http://schemas.openxmlformats.org/officeDocument/2006/relationships/image" Target="../media/image21.jpeg"/><Relationship Id="rId13" Type="http://schemas.openxmlformats.org/officeDocument/2006/relationships/notesSlide" Target="../notesSlides/notesSlide15.xml"/><Relationship Id="rId12" Type="http://schemas.openxmlformats.org/officeDocument/2006/relationships/slideLayout" Target="../slideLayouts/slideLayout1.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image" Target="../media/image27.jpeg"/><Relationship Id="rId7" Type="http://schemas.openxmlformats.org/officeDocument/2006/relationships/image" Target="../media/image26.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9.png"/><Relationship Id="rId2" Type="http://schemas.openxmlformats.org/officeDocument/2006/relationships/image" Target="../media/image22.png"/><Relationship Id="rId13" Type="http://schemas.openxmlformats.org/officeDocument/2006/relationships/notesSlide" Target="../notesSlides/notesSlide16.xml"/><Relationship Id="rId12" Type="http://schemas.openxmlformats.org/officeDocument/2006/relationships/slideLayout" Target="../slideLayouts/slideLayout1.xml"/><Relationship Id="rId11" Type="http://schemas.openxmlformats.org/officeDocument/2006/relationships/tags" Target="../tags/tag69.xml"/><Relationship Id="rId10" Type="http://schemas.openxmlformats.org/officeDocument/2006/relationships/image" Target="../media/image4.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2.png"/><Relationship Id="rId17" Type="http://schemas.openxmlformats.org/officeDocument/2006/relationships/notesSlide" Target="../notesSlides/notesSlide17.xml"/><Relationship Id="rId16" Type="http://schemas.openxmlformats.org/officeDocument/2006/relationships/slideLayout" Target="../slideLayouts/slideLayout1.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image" Target="../media/image9.png"/><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image" Target="../media/image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tags" Target="../tags/tag77.xml"/><Relationship Id="rId5" Type="http://schemas.openxmlformats.org/officeDocument/2006/relationships/image" Target="../media/image4.png"/><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7.xml"/><Relationship Id="rId4" Type="http://schemas.openxmlformats.org/officeDocument/2006/relationships/image" Target="../media/image10.jpeg"/><Relationship Id="rId3" Type="http://schemas.openxmlformats.org/officeDocument/2006/relationships/image" Target="../media/image4.png"/><Relationship Id="rId2" Type="http://schemas.openxmlformats.org/officeDocument/2006/relationships/tags" Target="../tags/tag6.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image" Target="../media/image4.png"/><Relationship Id="rId3" Type="http://schemas.openxmlformats.org/officeDocument/2006/relationships/tags" Target="../tags/tag8.xml"/><Relationship Id="rId2" Type="http://schemas.openxmlformats.org/officeDocument/2006/relationships/image" Target="../media/image9.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image" Target="../media/image4.png"/><Relationship Id="rId3" Type="http://schemas.openxmlformats.org/officeDocument/2006/relationships/tags" Target="../tags/tag10.xml"/><Relationship Id="rId2" Type="http://schemas.openxmlformats.org/officeDocument/2006/relationships/image" Target="../media/image12.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image" Target="../media/image9.png"/><Relationship Id="rId5" Type="http://schemas.openxmlformats.org/officeDocument/2006/relationships/tags" Target="../tags/tag13.xml"/><Relationship Id="rId4" Type="http://schemas.openxmlformats.org/officeDocument/2006/relationships/image" Target="../media/image4.png"/><Relationship Id="rId3" Type="http://schemas.openxmlformats.org/officeDocument/2006/relationships/tags" Target="../tags/tag12.xml"/><Relationship Id="rId2" Type="http://schemas.openxmlformats.org/officeDocument/2006/relationships/image" Target="../media/image8.png"/><Relationship Id="rId12" Type="http://schemas.openxmlformats.org/officeDocument/2006/relationships/notesSlide" Target="../notesSlides/notesSlide6.xml"/><Relationship Id="rId11" Type="http://schemas.openxmlformats.org/officeDocument/2006/relationships/slideLayout" Target="../slideLayouts/slideLayout1.xml"/><Relationship Id="rId10" Type="http://schemas.openxmlformats.org/officeDocument/2006/relationships/tags" Target="../tags/tag16.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image" Target="../media/image9.png"/><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4.png"/><Relationship Id="rId3" Type="http://schemas.openxmlformats.org/officeDocument/2006/relationships/tags" Target="../tags/tag17.xml"/><Relationship Id="rId2" Type="http://schemas.openxmlformats.org/officeDocument/2006/relationships/image" Target="../media/image8.pn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9.png"/><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image" Target="../media/image4.png"/><Relationship Id="rId3" Type="http://schemas.openxmlformats.org/officeDocument/2006/relationships/tags" Target="../tags/tag22.xml"/><Relationship Id="rId2" Type="http://schemas.openxmlformats.org/officeDocument/2006/relationships/image" Target="../media/image8.png"/><Relationship Id="rId11" Type="http://schemas.openxmlformats.org/officeDocument/2006/relationships/notesSlide" Target="../notesSlides/notesSlide8.xml"/><Relationship Id="rId10" Type="http://schemas.openxmlformats.org/officeDocument/2006/relationships/slideLayout" Target="../slideLayouts/slideLayout1.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image" Target="../media/image9.png"/><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image" Target="../media/image4.png"/><Relationship Id="rId4" Type="http://schemas.openxmlformats.org/officeDocument/2006/relationships/tags" Target="../tags/tag27.xml"/><Relationship Id="rId3" Type="http://schemas.openxmlformats.org/officeDocument/2006/relationships/image" Target="../media/image15.jpeg"/><Relationship Id="rId2" Type="http://schemas.openxmlformats.org/officeDocument/2006/relationships/image" Target="../media/image8.png"/><Relationship Id="rId12" Type="http://schemas.openxmlformats.org/officeDocument/2006/relationships/notesSlide" Target="../notesSlides/notesSlide9.xml"/><Relationship Id="rId11" Type="http://schemas.openxmlformats.org/officeDocument/2006/relationships/slideLayout" Target="../slideLayouts/slideLayout1.xml"/><Relationship Id="rId10" Type="http://schemas.openxmlformats.org/officeDocument/2006/relationships/tags" Target="../tags/tag3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9199ba7b61bf9d360d894cc9e70b12e8"/>
          <p:cNvPicPr>
            <a:picLocks noChangeAspect="1"/>
          </p:cNvPicPr>
          <p:nvPr/>
        </p:nvPicPr>
        <p:blipFill>
          <a:blip r:embed="rId1"/>
          <a:srcRect t="23558"/>
          <a:stretch>
            <a:fillRect/>
          </a:stretch>
        </p:blipFill>
        <p:spPr>
          <a:xfrm>
            <a:off x="0" y="1633855"/>
            <a:ext cx="12246610" cy="5224145"/>
          </a:xfrm>
          <a:prstGeom prst="rect">
            <a:avLst/>
          </a:prstGeom>
        </p:spPr>
      </p:pic>
      <p:sp>
        <p:nvSpPr>
          <p:cNvPr id="3" name="PA_文本框 14"/>
          <p:cNvSpPr txBox="1"/>
          <p:nvPr>
            <p:custDataLst>
              <p:tags r:id="rId2"/>
            </p:custDataLst>
          </p:nvPr>
        </p:nvSpPr>
        <p:spPr>
          <a:xfrm>
            <a:off x="4644505" y="1167213"/>
            <a:ext cx="5683250" cy="1445260"/>
          </a:xfrm>
          <a:prstGeom prst="rect">
            <a:avLst/>
          </a:prstGeom>
          <a:noFill/>
          <a:effectLst>
            <a:outerShdw blurRad="50800" dist="38100" dir="2700000" algn="tl" rotWithShape="0">
              <a:prstClr val="black">
                <a:alpha val="40000"/>
              </a:prstClr>
            </a:outerShdw>
          </a:effectLst>
        </p:spPr>
        <p:txBody>
          <a:bodyPr wrap="none" rtlCol="0">
            <a:spAutoFit/>
          </a:bodyPr>
          <a:lstStyle/>
          <a:p>
            <a:pPr marL="720090" indent="0" algn="ctr" fontAlgn="auto"/>
            <a:r>
              <a:rPr lang="zh-CN" altLang="en-US" sz="8800" b="1" spc="600" dirty="0" smtClean="0">
                <a:solidFill>
                  <a:schemeClr val="tx1"/>
                </a:solidFill>
                <a:uFillTx/>
                <a:latin typeface="华文楷体" panose="02010600040101010101" charset="-122"/>
                <a:ea typeface="华文楷体" panose="02010600040101010101" charset="-122"/>
                <a:cs typeface="+mn-ea"/>
                <a:sym typeface="+mn-lt"/>
              </a:rPr>
              <a:t>诗经吟唱</a:t>
            </a:r>
            <a:endParaRPr lang="zh-CN" altLang="en-US" sz="8800" b="1" spc="600" dirty="0" smtClean="0">
              <a:solidFill>
                <a:schemeClr val="tx1"/>
              </a:solidFill>
              <a:uFillTx/>
              <a:latin typeface="华文楷体" panose="02010600040101010101" charset="-122"/>
              <a:ea typeface="华文楷体" panose="02010600040101010101" charset="-122"/>
              <a:cs typeface="+mn-ea"/>
              <a:sym typeface="+mn-lt"/>
            </a:endParaRPr>
          </a:p>
        </p:txBody>
      </p:sp>
      <p:sp>
        <p:nvSpPr>
          <p:cNvPr id="20" name="TextBox 46"/>
          <p:cNvSpPr txBox="1">
            <a:spLocks noChangeArrowheads="1"/>
          </p:cNvSpPr>
          <p:nvPr/>
        </p:nvSpPr>
        <p:spPr bwMode="auto">
          <a:xfrm>
            <a:off x="4658360" y="2633345"/>
            <a:ext cx="5930265" cy="1849120"/>
          </a:xfrm>
          <a:prstGeom prst="rect">
            <a:avLst/>
          </a:prstGeom>
          <a:noFill/>
          <a:ln>
            <a:noFill/>
          </a:ln>
          <a:effectLst>
            <a:outerShdw blurRad="50800" dist="381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indent="720090" fontAlgn="auto">
              <a:lnSpc>
                <a:spcPts val="3000"/>
              </a:lnSpc>
            </a:pPr>
            <a:r>
              <a:rPr lang="zh-CN" altLang="en-US" sz="1800" dirty="0" smtClean="0">
                <a:solidFill>
                  <a:schemeClr val="tx1"/>
                </a:solidFill>
                <a:latin typeface="华文楷体" panose="02010600040101010101" charset="-122"/>
                <a:ea typeface="华文楷体" panose="02010600040101010101" charset="-122"/>
                <a:cs typeface="华文楷体" panose="02010600040101010101" charset="-122"/>
                <a:sym typeface="+mn-lt"/>
              </a:rPr>
              <a:t>诗经三百零五篇都是尹吉甫的作品，也都是他的自传；透过他的自传，使我们知道宣王三年（前</a:t>
            </a:r>
            <a:r>
              <a:rPr lang="en-US" altLang="zh-CN" sz="1800" dirty="0" smtClean="0">
                <a:solidFill>
                  <a:schemeClr val="tx1"/>
                </a:solidFill>
                <a:latin typeface="华文楷体" panose="02010600040101010101" charset="-122"/>
                <a:ea typeface="华文楷体" panose="02010600040101010101" charset="-122"/>
                <a:cs typeface="华文楷体" panose="02010600040101010101" charset="-122"/>
                <a:sym typeface="+mn-lt"/>
              </a:rPr>
              <a:t>825</a:t>
            </a:r>
            <a:r>
              <a:rPr lang="zh-CN" altLang="en-US" sz="1800" dirty="0" smtClean="0">
                <a:solidFill>
                  <a:schemeClr val="tx1"/>
                </a:solidFill>
                <a:latin typeface="华文楷体" panose="02010600040101010101" charset="-122"/>
                <a:ea typeface="华文楷体" panose="02010600040101010101" charset="-122"/>
                <a:cs typeface="华文楷体" panose="02010600040101010101" charset="-122"/>
                <a:sym typeface="+mn-lt"/>
              </a:rPr>
              <a:t>年）到幽王七年（前</a:t>
            </a:r>
            <a:r>
              <a:rPr lang="en-US" altLang="zh-CN" sz="1800" dirty="0" smtClean="0">
                <a:solidFill>
                  <a:schemeClr val="tx1"/>
                </a:solidFill>
                <a:latin typeface="华文楷体" panose="02010600040101010101" charset="-122"/>
                <a:ea typeface="华文楷体" panose="02010600040101010101" charset="-122"/>
                <a:cs typeface="华文楷体" panose="02010600040101010101" charset="-122"/>
                <a:sym typeface="+mn-lt"/>
              </a:rPr>
              <a:t>775</a:t>
            </a:r>
            <a:r>
              <a:rPr lang="zh-CN" altLang="en-US" sz="1800" dirty="0" smtClean="0">
                <a:solidFill>
                  <a:schemeClr val="tx1"/>
                </a:solidFill>
                <a:latin typeface="华文楷体" panose="02010600040101010101" charset="-122"/>
                <a:ea typeface="华文楷体" panose="02010600040101010101" charset="-122"/>
                <a:cs typeface="华文楷体" panose="02010600040101010101" charset="-122"/>
                <a:sym typeface="+mn-lt"/>
              </a:rPr>
              <a:t>年）这五十年间的史实。</a:t>
            </a:r>
            <a:endParaRPr lang="zh-CN" altLang="en-US" sz="1800" dirty="0" smtClean="0">
              <a:solidFill>
                <a:schemeClr val="tx1"/>
              </a:solidFill>
              <a:latin typeface="华文楷体" panose="02010600040101010101" charset="-122"/>
              <a:ea typeface="华文楷体" panose="02010600040101010101" charset="-122"/>
              <a:cs typeface="华文楷体" panose="02010600040101010101" charset="-122"/>
              <a:sym typeface="+mn-lt"/>
            </a:endParaRPr>
          </a:p>
          <a:p>
            <a:pPr algn="ctr" defTabSz="1218565">
              <a:lnSpc>
                <a:spcPts val="2500"/>
              </a:lnSpc>
            </a:pPr>
            <a:endParaRPr lang="zh-CN" altLang="en-US" sz="1800" dirty="0" smtClean="0">
              <a:solidFill>
                <a:schemeClr val="tx1"/>
              </a:solidFill>
              <a:latin typeface="华文楷体" panose="02010600040101010101" charset="-122"/>
              <a:ea typeface="华文楷体" panose="02010600040101010101" charset="-122"/>
              <a:cs typeface="华文楷体" panose="02010600040101010101" charset="-122"/>
              <a:sym typeface="+mn-lt"/>
            </a:endParaRPr>
          </a:p>
        </p:txBody>
      </p:sp>
      <p:pic>
        <p:nvPicPr>
          <p:cNvPr id="21" name="图片 20"/>
          <p:cNvPicPr>
            <a:picLocks noChangeAspect="1"/>
          </p:cNvPicPr>
          <p:nvPr/>
        </p:nvPicPr>
        <p:blipFill>
          <a:blip r:embed="rId3" cstate="email">
            <a:biLevel thresh="75000"/>
          </a:blip>
          <a:stretch>
            <a:fillRect/>
          </a:stretch>
        </p:blipFill>
        <p:spPr>
          <a:xfrm>
            <a:off x="10391458" y="3794966"/>
            <a:ext cx="1100137" cy="393545"/>
          </a:xfrm>
          <a:prstGeom prst="rect">
            <a:avLst/>
          </a:prstGeom>
        </p:spPr>
      </p:pic>
      <p:grpSp>
        <p:nvGrpSpPr>
          <p:cNvPr id="7" name="组合 6"/>
          <p:cNvGrpSpPr/>
          <p:nvPr/>
        </p:nvGrpSpPr>
        <p:grpSpPr>
          <a:xfrm>
            <a:off x="261620" y="335280"/>
            <a:ext cx="3141536" cy="831850"/>
            <a:chOff x="18464" y="533"/>
            <a:chExt cx="6343" cy="1680"/>
          </a:xfrm>
        </p:grpSpPr>
        <p:pic>
          <p:nvPicPr>
            <p:cNvPr id="8" name="图片 7"/>
            <p:cNvPicPr>
              <a:picLocks noChangeAspect="1"/>
            </p:cNvPicPr>
            <p:nvPr>
              <p:custDataLst>
                <p:tags r:id="rId4"/>
              </p:custDataLst>
            </p:nvPr>
          </p:nvPicPr>
          <p:blipFill>
            <a:blip r:embed="rId5" cstate="print"/>
            <a:stretch>
              <a:fillRect/>
            </a:stretch>
          </p:blipFill>
          <p:spPr>
            <a:xfrm>
              <a:off x="18464" y="533"/>
              <a:ext cx="1680" cy="1680"/>
            </a:xfrm>
            <a:prstGeom prst="rect">
              <a:avLst/>
            </a:prstGeom>
          </p:spPr>
        </p:pic>
        <p:sp>
          <p:nvSpPr>
            <p:cNvPr id="9" name="文本框 1"/>
            <p:cNvSpPr txBox="1"/>
            <p:nvPr>
              <p:custDataLst>
                <p:tags r:id="rId6"/>
              </p:custDataLst>
            </p:nvPr>
          </p:nvSpPr>
          <p:spPr>
            <a:xfrm>
              <a:off x="20050" y="1083"/>
              <a:ext cx="4757" cy="744"/>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sp>
        <p:nvSpPr>
          <p:cNvPr id="2" name="矩形 1"/>
          <p:cNvSpPr/>
          <p:nvPr>
            <p:custDataLst>
              <p:tags r:id="rId7"/>
            </p:custDataLst>
          </p:nvPr>
        </p:nvSpPr>
        <p:spPr>
          <a:xfrm>
            <a:off x="5474970" y="3839210"/>
            <a:ext cx="5427345" cy="1025525"/>
          </a:xfrm>
          <a:prstGeom prst="rect">
            <a:avLst/>
          </a:prstGeom>
          <a:noFill/>
        </p:spPr>
        <p:txBody>
          <a:bodyPr wrap="none" lIns="91440" tIns="45720" rIns="91440" bIns="45720">
            <a:noAutofit/>
          </a:bodyPr>
          <a:p>
            <a:pPr algn="ct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隶书" panose="02010800040101010101" charset="-122"/>
                <a:ea typeface="华文隶书" panose="02010800040101010101" charset="-122"/>
              </a:rPr>
              <a:t>击鼓（邶风）</a:t>
            </a:r>
            <a:endPar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隶书" panose="02010800040101010101" charset="-122"/>
              <a:ea typeface="华文隶书" panose="02010800040101010101" charset="-122"/>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9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5785" y="3826869"/>
            <a:ext cx="2736215" cy="30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15396" y="2424023"/>
            <a:ext cx="184731" cy="369332"/>
          </a:xfrm>
          <a:prstGeom prst="rect">
            <a:avLst/>
          </a:prstGeom>
          <a:noFill/>
        </p:spPr>
        <p:txBody>
          <a:bodyPr wrap="none" rtlCol="0">
            <a:spAutoFit/>
          </a:bodyPr>
          <a:lstStyle/>
          <a:p>
            <a:endParaRPr lang="zh-CN" altLang="en-US" dirty="0"/>
          </a:p>
        </p:txBody>
      </p:sp>
      <p:pic>
        <p:nvPicPr>
          <p:cNvPr id="17" name="图片 16" descr="A2.jpg"/>
          <p:cNvPicPr>
            <a:picLocks noChangeAspect="1"/>
          </p:cNvPicPr>
          <p:nvPr/>
        </p:nvPicPr>
        <p:blipFill>
          <a:blip r:embed="rId2" cstate="print"/>
          <a:stretch>
            <a:fillRect/>
          </a:stretch>
        </p:blipFill>
        <p:spPr>
          <a:xfrm>
            <a:off x="2728595" y="1286510"/>
            <a:ext cx="5988050" cy="4615180"/>
          </a:xfrm>
          <a:prstGeom prst="rect">
            <a:avLst/>
          </a:prstGeom>
          <a:effectLst>
            <a:outerShdw blurRad="50800" dist="38100" dir="2700000" algn="tl" rotWithShape="0">
              <a:prstClr val="black">
                <a:alpha val="31000"/>
              </a:prstClr>
            </a:outerShdw>
          </a:effectLst>
        </p:spPr>
      </p:pic>
      <p:pic>
        <p:nvPicPr>
          <p:cNvPr id="12" name="图片 11"/>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pic>
        <p:nvPicPr>
          <p:cNvPr id="8" name="图片 4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
          <p:cNvSpPr txBox="1"/>
          <p:nvPr>
            <p:custDataLst>
              <p:tags r:id="rId7"/>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nvGrpSpPr>
          <p:cNvPr id="7" name="组合 4"/>
          <p:cNvGrpSpPr/>
          <p:nvPr/>
        </p:nvGrpSpPr>
        <p:grpSpPr bwMode="auto">
          <a:xfrm>
            <a:off x="241935" y="5193030"/>
            <a:ext cx="1291590" cy="1376680"/>
            <a:chOff x="7002523" y="1952204"/>
            <a:chExt cx="1142286" cy="1124307"/>
          </a:xfrm>
          <a:effectLst>
            <a:outerShdw blurRad="50800" dist="38100" dir="2700000" algn="tl" rotWithShape="0">
              <a:prstClr val="black">
                <a:alpha val="40000"/>
              </a:prstClr>
            </a:outerShdw>
          </a:effectLst>
        </p:grpSpPr>
        <p:pic>
          <p:nvPicPr>
            <p:cNvPr id="10" name="图片 2"/>
            <p:cNvPicPr>
              <a:picLocks noChangeAspect="1" noChangeArrowheads="1"/>
            </p:cNvPicPr>
            <p:nvPr>
              <p:custDataLst>
                <p:tags r:id="rId8"/>
              </p:custDataLst>
            </p:nvPr>
          </p:nvPicPr>
          <p:blipFill>
            <a:blip r:embed="rId9"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custDataLst>
                <p:tags r:id="rId10"/>
              </p:custDataLst>
            </p:nvPr>
          </p:nvSpPr>
          <p:spPr>
            <a:xfrm>
              <a:off x="7183925" y="2153418"/>
              <a:ext cx="900800" cy="826635"/>
            </a:xfrm>
            <a:prstGeom prst="rect">
              <a:avLst/>
            </a:prstGeom>
            <a:noFill/>
            <a:effectLst>
              <a:outerShdw blurRad="50800" dist="38100" dir="2700000" algn="tl" rotWithShape="0">
                <a:prstClr val="black">
                  <a:alpha val="40000"/>
                </a:prstClr>
              </a:outerShdw>
            </a:effectLst>
          </p:spPr>
          <p:txBody>
            <a:bodyPr wrap="square">
              <a:noAutofit/>
            </a:bodyPr>
            <a:p>
              <a:pPr>
                <a:defRPr/>
              </a:pPr>
              <a:r>
                <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rPr>
                <a:t>肆</a:t>
              </a:r>
              <a:endPar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endParaRPr>
            </a:p>
          </p:txBody>
        </p:sp>
      </p:grpSp>
      <p:sp>
        <p:nvSpPr>
          <p:cNvPr id="14" name="TextBox 21"/>
          <p:cNvSpPr txBox="1"/>
          <p:nvPr>
            <p:custDataLst>
              <p:tags r:id="rId11"/>
            </p:custDataLst>
          </p:nvPr>
        </p:nvSpPr>
        <p:spPr>
          <a:xfrm>
            <a:off x="1472565" y="5958840"/>
            <a:ext cx="2378710" cy="722630"/>
          </a:xfrm>
          <a:prstGeom prst="rect">
            <a:avLst/>
          </a:prstGeom>
          <a:noFill/>
          <a:effectLst>
            <a:outerShdw blurRad="50800" dist="38100" dir="2700000" algn="tl" rotWithShape="0">
              <a:prstClr val="black">
                <a:alpha val="40000"/>
              </a:prstClr>
            </a:outerShdw>
          </a:effectLst>
        </p:spPr>
        <p:txBody>
          <a:bodyPr wrap="none" rtlCol="0">
            <a:no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知识归纳</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22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5785" y="3826869"/>
            <a:ext cx="2736215" cy="30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15396" y="2424023"/>
            <a:ext cx="184731" cy="369332"/>
          </a:xfrm>
          <a:prstGeom prst="rect">
            <a:avLst/>
          </a:prstGeom>
          <a:noFill/>
        </p:spPr>
        <p:txBody>
          <a:bodyPr wrap="none" rtlCol="0">
            <a:spAutoFit/>
          </a:bodyPr>
          <a:lstStyle/>
          <a:p>
            <a:endParaRPr lang="zh-CN" altLang="en-US" dirty="0"/>
          </a:p>
        </p:txBody>
      </p:sp>
      <p:pic>
        <p:nvPicPr>
          <p:cNvPr id="16" name="图片 15" descr="A3.jpg"/>
          <p:cNvPicPr>
            <a:picLocks noChangeAspect="1"/>
          </p:cNvPicPr>
          <p:nvPr/>
        </p:nvPicPr>
        <p:blipFill>
          <a:blip r:embed="rId2" cstate="print"/>
          <a:stretch>
            <a:fillRect/>
          </a:stretch>
        </p:blipFill>
        <p:spPr>
          <a:xfrm>
            <a:off x="2728905" y="1265519"/>
            <a:ext cx="5973740" cy="4644000"/>
          </a:xfrm>
          <a:prstGeom prst="rect">
            <a:avLst/>
          </a:prstGeom>
          <a:effectLst>
            <a:outerShdw blurRad="50800" dist="38100" dir="2700000" algn="tl" rotWithShape="0">
              <a:prstClr val="black">
                <a:alpha val="40000"/>
              </a:prstClr>
            </a:outerShdw>
          </a:effectLst>
        </p:spPr>
      </p:pic>
      <p:pic>
        <p:nvPicPr>
          <p:cNvPr id="12" name="图片 11"/>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pic>
        <p:nvPicPr>
          <p:cNvPr id="14" name="图片 4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
          <p:cNvSpPr txBox="1"/>
          <p:nvPr>
            <p:custDataLst>
              <p:tags r:id="rId7"/>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nvGrpSpPr>
          <p:cNvPr id="7" name="组合 4"/>
          <p:cNvGrpSpPr/>
          <p:nvPr/>
        </p:nvGrpSpPr>
        <p:grpSpPr bwMode="auto">
          <a:xfrm>
            <a:off x="241935" y="5193030"/>
            <a:ext cx="1291590" cy="1376680"/>
            <a:chOff x="7002523" y="1952204"/>
            <a:chExt cx="1142286" cy="1124307"/>
          </a:xfrm>
          <a:effectLst>
            <a:outerShdw blurRad="50800" dist="38100" dir="2700000" algn="tl" rotWithShape="0">
              <a:prstClr val="black">
                <a:alpha val="40000"/>
              </a:prstClr>
            </a:outerShdw>
          </a:effectLst>
        </p:grpSpPr>
        <p:pic>
          <p:nvPicPr>
            <p:cNvPr id="8" name="图片 2"/>
            <p:cNvPicPr>
              <a:picLocks noChangeAspect="1" noChangeArrowheads="1"/>
            </p:cNvPicPr>
            <p:nvPr>
              <p:custDataLst>
                <p:tags r:id="rId8"/>
              </p:custDataLst>
            </p:nvPr>
          </p:nvPicPr>
          <p:blipFill>
            <a:blip r:embed="rId9"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custDataLst>
                <p:tags r:id="rId10"/>
              </p:custDataLst>
            </p:nvPr>
          </p:nvSpPr>
          <p:spPr>
            <a:xfrm>
              <a:off x="7183925" y="2153418"/>
              <a:ext cx="900800" cy="826635"/>
            </a:xfrm>
            <a:prstGeom prst="rect">
              <a:avLst/>
            </a:prstGeom>
            <a:noFill/>
            <a:effectLst>
              <a:outerShdw blurRad="50800" dist="38100" dir="2700000" algn="tl" rotWithShape="0">
                <a:prstClr val="black">
                  <a:alpha val="40000"/>
                </a:prstClr>
              </a:outerShdw>
            </a:effectLst>
          </p:spPr>
          <p:txBody>
            <a:bodyPr wrap="square">
              <a:noAutofit/>
            </a:bodyPr>
            <a:p>
              <a:pPr>
                <a:defRPr/>
              </a:pPr>
              <a:r>
                <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rPr>
                <a:t>肆</a:t>
              </a:r>
              <a:endPar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endParaRPr>
            </a:p>
          </p:txBody>
        </p:sp>
      </p:grpSp>
      <p:sp>
        <p:nvSpPr>
          <p:cNvPr id="13" name="TextBox 21"/>
          <p:cNvSpPr txBox="1"/>
          <p:nvPr>
            <p:custDataLst>
              <p:tags r:id="rId11"/>
            </p:custDataLst>
          </p:nvPr>
        </p:nvSpPr>
        <p:spPr>
          <a:xfrm>
            <a:off x="1472565" y="5958840"/>
            <a:ext cx="2378710" cy="722630"/>
          </a:xfrm>
          <a:prstGeom prst="rect">
            <a:avLst/>
          </a:prstGeom>
          <a:noFill/>
          <a:effectLst>
            <a:outerShdw blurRad="50800" dist="38100" dir="2700000" algn="tl" rotWithShape="0">
              <a:prstClr val="black">
                <a:alpha val="40000"/>
              </a:prstClr>
            </a:outerShdw>
          </a:effectLst>
        </p:spPr>
        <p:txBody>
          <a:bodyPr wrap="none" rtlCol="0">
            <a:no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知识归纳</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1+#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5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5785" y="3826869"/>
            <a:ext cx="2736215" cy="30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15396" y="2424023"/>
            <a:ext cx="184731" cy="369332"/>
          </a:xfrm>
          <a:prstGeom prst="rect">
            <a:avLst/>
          </a:prstGeom>
          <a:noFill/>
        </p:spPr>
        <p:txBody>
          <a:bodyPr wrap="none" rtlCol="0">
            <a:spAutoFit/>
          </a:bodyPr>
          <a:lstStyle/>
          <a:p>
            <a:endParaRPr lang="zh-CN" altLang="en-US" dirty="0"/>
          </a:p>
        </p:txBody>
      </p:sp>
      <p:pic>
        <p:nvPicPr>
          <p:cNvPr id="12" name="图片 11" descr="A4.jpg"/>
          <p:cNvPicPr>
            <a:picLocks noChangeAspect="1"/>
          </p:cNvPicPr>
          <p:nvPr/>
        </p:nvPicPr>
        <p:blipFill>
          <a:blip r:embed="rId2" cstate="print"/>
          <a:stretch>
            <a:fillRect/>
          </a:stretch>
        </p:blipFill>
        <p:spPr>
          <a:xfrm>
            <a:off x="2728765" y="1167263"/>
            <a:ext cx="6086250" cy="4644000"/>
          </a:xfrm>
          <a:prstGeom prst="rect">
            <a:avLst/>
          </a:prstGeom>
          <a:effectLst>
            <a:outerShdw blurRad="50800" dist="38100" dir="2700000" algn="tl" rotWithShape="0">
              <a:prstClr val="black">
                <a:alpha val="40000"/>
              </a:prstClr>
            </a:outerShdw>
          </a:effectLst>
        </p:spPr>
      </p:pic>
      <p:pic>
        <p:nvPicPr>
          <p:cNvPr id="16" name="图片 15"/>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pic>
        <p:nvPicPr>
          <p:cNvPr id="7" name="图片 4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
          <p:cNvSpPr txBox="1"/>
          <p:nvPr>
            <p:custDataLst>
              <p:tags r:id="rId7"/>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nvGrpSpPr>
          <p:cNvPr id="8" name="组合 4"/>
          <p:cNvGrpSpPr/>
          <p:nvPr/>
        </p:nvGrpSpPr>
        <p:grpSpPr bwMode="auto">
          <a:xfrm>
            <a:off x="241935" y="5193030"/>
            <a:ext cx="1291590" cy="1376680"/>
            <a:chOff x="7002523" y="1952204"/>
            <a:chExt cx="1142286" cy="1124307"/>
          </a:xfrm>
          <a:effectLst>
            <a:outerShdw blurRad="50800" dist="38100" dir="2700000" algn="tl" rotWithShape="0">
              <a:prstClr val="black">
                <a:alpha val="40000"/>
              </a:prstClr>
            </a:outerShdw>
          </a:effectLst>
        </p:grpSpPr>
        <p:pic>
          <p:nvPicPr>
            <p:cNvPr id="10" name="图片 2"/>
            <p:cNvPicPr>
              <a:picLocks noChangeAspect="1" noChangeArrowheads="1"/>
            </p:cNvPicPr>
            <p:nvPr>
              <p:custDataLst>
                <p:tags r:id="rId8"/>
              </p:custDataLst>
            </p:nvPr>
          </p:nvPicPr>
          <p:blipFill>
            <a:blip r:embed="rId9"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custDataLst>
                <p:tags r:id="rId10"/>
              </p:custDataLst>
            </p:nvPr>
          </p:nvSpPr>
          <p:spPr>
            <a:xfrm>
              <a:off x="7183925" y="2153418"/>
              <a:ext cx="900800" cy="826635"/>
            </a:xfrm>
            <a:prstGeom prst="rect">
              <a:avLst/>
            </a:prstGeom>
            <a:noFill/>
            <a:effectLst>
              <a:outerShdw blurRad="50800" dist="38100" dir="2700000" algn="tl" rotWithShape="0">
                <a:prstClr val="black">
                  <a:alpha val="40000"/>
                </a:prstClr>
              </a:outerShdw>
            </a:effectLst>
          </p:spPr>
          <p:txBody>
            <a:bodyPr wrap="square">
              <a:noAutofit/>
            </a:bodyPr>
            <a:p>
              <a:pPr>
                <a:defRPr/>
              </a:pPr>
              <a:r>
                <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rPr>
                <a:t>肆</a:t>
              </a:r>
              <a:endPar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endParaRPr>
            </a:p>
          </p:txBody>
        </p:sp>
      </p:grpSp>
      <p:sp>
        <p:nvSpPr>
          <p:cNvPr id="14" name="TextBox 21"/>
          <p:cNvSpPr txBox="1"/>
          <p:nvPr>
            <p:custDataLst>
              <p:tags r:id="rId11"/>
            </p:custDataLst>
          </p:nvPr>
        </p:nvSpPr>
        <p:spPr>
          <a:xfrm>
            <a:off x="1472565" y="5958840"/>
            <a:ext cx="2378710" cy="722630"/>
          </a:xfrm>
          <a:prstGeom prst="rect">
            <a:avLst/>
          </a:prstGeom>
          <a:noFill/>
          <a:effectLst>
            <a:outerShdw blurRad="50800" dist="38100" dir="2700000" algn="tl" rotWithShape="0">
              <a:prstClr val="black">
                <a:alpha val="40000"/>
              </a:prstClr>
            </a:outerShdw>
          </a:effectLst>
        </p:spPr>
        <p:txBody>
          <a:bodyPr wrap="none" rtlCol="0">
            <a:no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知识归纳</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4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5785" y="3826869"/>
            <a:ext cx="2736215" cy="30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15396" y="2424023"/>
            <a:ext cx="184731" cy="369332"/>
          </a:xfrm>
          <a:prstGeom prst="rect">
            <a:avLst/>
          </a:prstGeom>
          <a:noFill/>
        </p:spPr>
        <p:txBody>
          <a:bodyPr wrap="none" rtlCol="0">
            <a:spAutoFit/>
          </a:bodyPr>
          <a:lstStyle/>
          <a:p>
            <a:endParaRPr lang="zh-CN" altLang="en-US" dirty="0"/>
          </a:p>
        </p:txBody>
      </p:sp>
      <p:pic>
        <p:nvPicPr>
          <p:cNvPr id="12" name="图片 11" descr="A5.jpg"/>
          <p:cNvPicPr>
            <a:picLocks noChangeAspect="1"/>
          </p:cNvPicPr>
          <p:nvPr/>
        </p:nvPicPr>
        <p:blipFill>
          <a:blip r:embed="rId2" cstate="print"/>
          <a:stretch>
            <a:fillRect/>
          </a:stretch>
        </p:blipFill>
        <p:spPr>
          <a:xfrm>
            <a:off x="2737290" y="1235362"/>
            <a:ext cx="6032549" cy="4644000"/>
          </a:xfrm>
          <a:prstGeom prst="rect">
            <a:avLst/>
          </a:prstGeom>
          <a:effectLst>
            <a:outerShdw blurRad="50800" dist="38100" dir="2700000" algn="tl" rotWithShape="0">
              <a:prstClr val="black">
                <a:alpha val="40000"/>
              </a:prstClr>
            </a:outerShdw>
          </a:effectLst>
        </p:spPr>
      </p:pic>
      <p:pic>
        <p:nvPicPr>
          <p:cNvPr id="16" name="图片 15"/>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pic>
        <p:nvPicPr>
          <p:cNvPr id="7" name="图片 4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
          <p:cNvSpPr txBox="1"/>
          <p:nvPr>
            <p:custDataLst>
              <p:tags r:id="rId7"/>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nvGrpSpPr>
          <p:cNvPr id="8" name="组合 4"/>
          <p:cNvGrpSpPr/>
          <p:nvPr/>
        </p:nvGrpSpPr>
        <p:grpSpPr bwMode="auto">
          <a:xfrm>
            <a:off x="241935" y="5193030"/>
            <a:ext cx="1291590" cy="1376680"/>
            <a:chOff x="7002523" y="1952204"/>
            <a:chExt cx="1142286" cy="1124307"/>
          </a:xfrm>
          <a:effectLst>
            <a:outerShdw blurRad="50800" dist="38100" dir="2700000" algn="tl" rotWithShape="0">
              <a:prstClr val="black">
                <a:alpha val="40000"/>
              </a:prstClr>
            </a:outerShdw>
          </a:effectLst>
        </p:grpSpPr>
        <p:pic>
          <p:nvPicPr>
            <p:cNvPr id="10" name="图片 2"/>
            <p:cNvPicPr>
              <a:picLocks noChangeAspect="1" noChangeArrowheads="1"/>
            </p:cNvPicPr>
            <p:nvPr>
              <p:custDataLst>
                <p:tags r:id="rId8"/>
              </p:custDataLst>
            </p:nvPr>
          </p:nvPicPr>
          <p:blipFill>
            <a:blip r:embed="rId9"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custDataLst>
                <p:tags r:id="rId10"/>
              </p:custDataLst>
            </p:nvPr>
          </p:nvSpPr>
          <p:spPr>
            <a:xfrm>
              <a:off x="7183925" y="2153418"/>
              <a:ext cx="900800" cy="826635"/>
            </a:xfrm>
            <a:prstGeom prst="rect">
              <a:avLst/>
            </a:prstGeom>
            <a:noFill/>
            <a:effectLst>
              <a:outerShdw blurRad="50800" dist="38100" dir="2700000" algn="tl" rotWithShape="0">
                <a:prstClr val="black">
                  <a:alpha val="40000"/>
                </a:prstClr>
              </a:outerShdw>
            </a:effectLst>
          </p:spPr>
          <p:txBody>
            <a:bodyPr wrap="square">
              <a:noAutofit/>
            </a:bodyPr>
            <a:p>
              <a:pPr>
                <a:defRPr/>
              </a:pPr>
              <a:r>
                <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rPr>
                <a:t>肆</a:t>
              </a:r>
              <a:endPar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endParaRPr>
            </a:p>
          </p:txBody>
        </p:sp>
      </p:grpSp>
      <p:sp>
        <p:nvSpPr>
          <p:cNvPr id="14" name="TextBox 21"/>
          <p:cNvSpPr txBox="1"/>
          <p:nvPr>
            <p:custDataLst>
              <p:tags r:id="rId11"/>
            </p:custDataLst>
          </p:nvPr>
        </p:nvSpPr>
        <p:spPr>
          <a:xfrm>
            <a:off x="1472565" y="5958840"/>
            <a:ext cx="2378710" cy="722630"/>
          </a:xfrm>
          <a:prstGeom prst="rect">
            <a:avLst/>
          </a:prstGeom>
          <a:noFill/>
          <a:effectLst>
            <a:outerShdw blurRad="50800" dist="38100" dir="2700000" algn="tl" rotWithShape="0">
              <a:prstClr val="black">
                <a:alpha val="40000"/>
              </a:prstClr>
            </a:outerShdw>
          </a:effectLst>
        </p:spPr>
        <p:txBody>
          <a:bodyPr wrap="none" rtlCol="0">
            <a:no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知识归纳</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3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5785" y="3826869"/>
            <a:ext cx="2736215" cy="30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15396" y="2424023"/>
            <a:ext cx="184731" cy="369332"/>
          </a:xfrm>
          <a:prstGeom prst="rect">
            <a:avLst/>
          </a:prstGeom>
          <a:noFill/>
        </p:spPr>
        <p:txBody>
          <a:bodyPr wrap="none" rtlCol="0">
            <a:spAutoFit/>
          </a:bodyPr>
          <a:lstStyle/>
          <a:p>
            <a:endParaRPr lang="zh-CN" altLang="en-US" dirty="0"/>
          </a:p>
        </p:txBody>
      </p:sp>
      <p:pic>
        <p:nvPicPr>
          <p:cNvPr id="15" name="图片 14" descr="A6.jpg"/>
          <p:cNvPicPr>
            <a:picLocks noChangeAspect="1"/>
          </p:cNvPicPr>
          <p:nvPr/>
        </p:nvPicPr>
        <p:blipFill>
          <a:blip r:embed="rId2" cstate="print"/>
          <a:stretch>
            <a:fillRect/>
          </a:stretch>
        </p:blipFill>
        <p:spPr>
          <a:xfrm>
            <a:off x="2747547" y="1246637"/>
            <a:ext cx="6158851" cy="4644000"/>
          </a:xfrm>
          <a:prstGeom prst="rect">
            <a:avLst/>
          </a:prstGeom>
          <a:effectLst>
            <a:outerShdw blurRad="50800" dist="38100" dir="2700000" algn="tl" rotWithShape="0">
              <a:prstClr val="black">
                <a:alpha val="40000"/>
              </a:prstClr>
            </a:outerShdw>
          </a:effectLst>
        </p:spPr>
      </p:pic>
      <p:pic>
        <p:nvPicPr>
          <p:cNvPr id="16" name="图片 15"/>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pic>
        <p:nvPicPr>
          <p:cNvPr id="8" name="图片 4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
          <p:cNvSpPr txBox="1"/>
          <p:nvPr>
            <p:custDataLst>
              <p:tags r:id="rId7"/>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nvGrpSpPr>
          <p:cNvPr id="7" name="组合 4"/>
          <p:cNvGrpSpPr/>
          <p:nvPr/>
        </p:nvGrpSpPr>
        <p:grpSpPr bwMode="auto">
          <a:xfrm>
            <a:off x="241935" y="5193030"/>
            <a:ext cx="1291590" cy="1376680"/>
            <a:chOff x="7002523" y="1952204"/>
            <a:chExt cx="1142286" cy="1124307"/>
          </a:xfrm>
          <a:effectLst>
            <a:outerShdw blurRad="50800" dist="38100" dir="2700000" algn="tl" rotWithShape="0">
              <a:prstClr val="black">
                <a:alpha val="40000"/>
              </a:prstClr>
            </a:outerShdw>
          </a:effectLst>
        </p:grpSpPr>
        <p:pic>
          <p:nvPicPr>
            <p:cNvPr id="10" name="图片 2"/>
            <p:cNvPicPr>
              <a:picLocks noChangeAspect="1" noChangeArrowheads="1"/>
            </p:cNvPicPr>
            <p:nvPr>
              <p:custDataLst>
                <p:tags r:id="rId8"/>
              </p:custDataLst>
            </p:nvPr>
          </p:nvPicPr>
          <p:blipFill>
            <a:blip r:embed="rId9"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custDataLst>
                <p:tags r:id="rId10"/>
              </p:custDataLst>
            </p:nvPr>
          </p:nvSpPr>
          <p:spPr>
            <a:xfrm>
              <a:off x="7183925" y="2153418"/>
              <a:ext cx="900800" cy="826635"/>
            </a:xfrm>
            <a:prstGeom prst="rect">
              <a:avLst/>
            </a:prstGeom>
            <a:noFill/>
            <a:effectLst>
              <a:outerShdw blurRad="50800" dist="38100" dir="2700000" algn="tl" rotWithShape="0">
                <a:prstClr val="black">
                  <a:alpha val="40000"/>
                </a:prstClr>
              </a:outerShdw>
            </a:effectLst>
          </p:spPr>
          <p:txBody>
            <a:bodyPr wrap="square">
              <a:noAutofit/>
            </a:bodyPr>
            <a:p>
              <a:pPr>
                <a:defRPr/>
              </a:pPr>
              <a:r>
                <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rPr>
                <a:t>肆</a:t>
              </a:r>
              <a:endPar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endParaRPr>
            </a:p>
          </p:txBody>
        </p:sp>
      </p:grpSp>
      <p:sp>
        <p:nvSpPr>
          <p:cNvPr id="13" name="TextBox 21"/>
          <p:cNvSpPr txBox="1"/>
          <p:nvPr>
            <p:custDataLst>
              <p:tags r:id="rId11"/>
            </p:custDataLst>
          </p:nvPr>
        </p:nvSpPr>
        <p:spPr>
          <a:xfrm>
            <a:off x="1472565" y="5958840"/>
            <a:ext cx="2378710" cy="722630"/>
          </a:xfrm>
          <a:prstGeom prst="rect">
            <a:avLst/>
          </a:prstGeom>
          <a:noFill/>
          <a:effectLst>
            <a:outerShdw blurRad="50800" dist="38100" dir="2700000" algn="tl" rotWithShape="0">
              <a:prstClr val="black">
                <a:alpha val="40000"/>
              </a:prstClr>
            </a:outerShdw>
          </a:effectLst>
        </p:spPr>
        <p:txBody>
          <a:bodyPr wrap="none" rtlCol="0">
            <a:no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知识归纳</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38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5785" y="3826869"/>
            <a:ext cx="2736215" cy="30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15396" y="2424023"/>
            <a:ext cx="184731" cy="369332"/>
          </a:xfrm>
          <a:prstGeom prst="rect">
            <a:avLst/>
          </a:prstGeom>
          <a:noFill/>
        </p:spPr>
        <p:txBody>
          <a:bodyPr wrap="none" rtlCol="0">
            <a:spAutoFit/>
          </a:bodyPr>
          <a:lstStyle/>
          <a:p>
            <a:endParaRPr lang="zh-CN" altLang="en-US" dirty="0"/>
          </a:p>
        </p:txBody>
      </p:sp>
      <p:pic>
        <p:nvPicPr>
          <p:cNvPr id="12" name="图片 11" descr="A7.jpg"/>
          <p:cNvPicPr>
            <a:picLocks noChangeAspect="1"/>
          </p:cNvPicPr>
          <p:nvPr/>
        </p:nvPicPr>
        <p:blipFill>
          <a:blip r:embed="rId2" cstate="print"/>
          <a:stretch>
            <a:fillRect/>
          </a:stretch>
        </p:blipFill>
        <p:spPr>
          <a:xfrm>
            <a:off x="2728359" y="1167042"/>
            <a:ext cx="6353836" cy="4644000"/>
          </a:xfrm>
          <a:prstGeom prst="rect">
            <a:avLst/>
          </a:prstGeom>
          <a:effectLst>
            <a:outerShdw blurRad="50800" dist="38100" dir="2700000" algn="tl" rotWithShape="0">
              <a:prstClr val="black">
                <a:alpha val="40000"/>
              </a:prstClr>
            </a:outerShdw>
          </a:effectLst>
        </p:spPr>
      </p:pic>
      <p:pic>
        <p:nvPicPr>
          <p:cNvPr id="19" name="图片 18"/>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pic>
        <p:nvPicPr>
          <p:cNvPr id="6" name="图片 4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
          <p:cNvSpPr txBox="1"/>
          <p:nvPr>
            <p:custDataLst>
              <p:tags r:id="rId7"/>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nvGrpSpPr>
          <p:cNvPr id="8" name="组合 4"/>
          <p:cNvGrpSpPr/>
          <p:nvPr/>
        </p:nvGrpSpPr>
        <p:grpSpPr bwMode="auto">
          <a:xfrm>
            <a:off x="241935" y="5193030"/>
            <a:ext cx="1291590" cy="1376680"/>
            <a:chOff x="7002523" y="1952204"/>
            <a:chExt cx="1142286" cy="1124307"/>
          </a:xfrm>
          <a:effectLst>
            <a:outerShdw blurRad="50800" dist="38100" dir="2700000" algn="tl" rotWithShape="0">
              <a:prstClr val="black">
                <a:alpha val="40000"/>
              </a:prstClr>
            </a:outerShdw>
          </a:effectLst>
        </p:grpSpPr>
        <p:pic>
          <p:nvPicPr>
            <p:cNvPr id="10" name="图片 2"/>
            <p:cNvPicPr>
              <a:picLocks noChangeAspect="1" noChangeArrowheads="1"/>
            </p:cNvPicPr>
            <p:nvPr>
              <p:custDataLst>
                <p:tags r:id="rId8"/>
              </p:custDataLst>
            </p:nvPr>
          </p:nvPicPr>
          <p:blipFill>
            <a:blip r:embed="rId9"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custDataLst>
                <p:tags r:id="rId10"/>
              </p:custDataLst>
            </p:nvPr>
          </p:nvSpPr>
          <p:spPr>
            <a:xfrm>
              <a:off x="7183925" y="2153418"/>
              <a:ext cx="900800" cy="826635"/>
            </a:xfrm>
            <a:prstGeom prst="rect">
              <a:avLst/>
            </a:prstGeom>
            <a:noFill/>
            <a:effectLst>
              <a:outerShdw blurRad="50800" dist="38100" dir="2700000" algn="tl" rotWithShape="0">
                <a:prstClr val="black">
                  <a:alpha val="40000"/>
                </a:prstClr>
              </a:outerShdw>
            </a:effectLst>
          </p:spPr>
          <p:txBody>
            <a:bodyPr wrap="square">
              <a:noAutofit/>
            </a:bodyPr>
            <a:p>
              <a:pPr>
                <a:defRPr/>
              </a:pPr>
              <a:r>
                <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rPr>
                <a:t>肆</a:t>
              </a:r>
              <a:endPar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endParaRPr>
            </a:p>
          </p:txBody>
        </p:sp>
      </p:grpSp>
      <p:sp>
        <p:nvSpPr>
          <p:cNvPr id="14" name="TextBox 21"/>
          <p:cNvSpPr txBox="1"/>
          <p:nvPr>
            <p:custDataLst>
              <p:tags r:id="rId11"/>
            </p:custDataLst>
          </p:nvPr>
        </p:nvSpPr>
        <p:spPr>
          <a:xfrm>
            <a:off x="1472565" y="5958840"/>
            <a:ext cx="2378710" cy="722630"/>
          </a:xfrm>
          <a:prstGeom prst="rect">
            <a:avLst/>
          </a:prstGeom>
          <a:noFill/>
          <a:effectLst>
            <a:outerShdw blurRad="50800" dist="38100" dir="2700000" algn="tl" rotWithShape="0">
              <a:prstClr val="black">
                <a:alpha val="40000"/>
              </a:prstClr>
            </a:outerShdw>
          </a:effectLst>
        </p:spPr>
        <p:txBody>
          <a:bodyPr wrap="none" rtlCol="0">
            <a:no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知识归纳</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6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64396" y="4175184"/>
            <a:ext cx="2427604" cy="268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图片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1477" y="0"/>
            <a:ext cx="3554042" cy="151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245745" y="5192395"/>
            <a:ext cx="3687445" cy="1764665"/>
            <a:chOff x="387" y="8177"/>
            <a:chExt cx="5807" cy="2779"/>
          </a:xfrm>
        </p:grpSpPr>
        <p:grpSp>
          <p:nvGrpSpPr>
            <p:cNvPr id="2" name="组合 4"/>
            <p:cNvGrpSpPr/>
            <p:nvPr/>
          </p:nvGrpSpPr>
          <p:grpSpPr bwMode="auto">
            <a:xfrm>
              <a:off x="387" y="8177"/>
              <a:ext cx="2042" cy="2101"/>
              <a:chOff x="7002523" y="1952204"/>
              <a:chExt cx="1142286" cy="1124307"/>
            </a:xfrm>
            <a:effectLst>
              <a:outerShdw blurRad="50800" dist="38100" dir="2700000" algn="tl" rotWithShape="0">
                <a:prstClr val="black">
                  <a:alpha val="40000"/>
                </a:prstClr>
              </a:outerShdw>
            </a:effectLst>
          </p:grpSpPr>
          <p:pic>
            <p:nvPicPr>
              <p:cNvPr id="9225" name="图片 2"/>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7158594" y="2132527"/>
                <a:ext cx="783713" cy="855061"/>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zh-CN" altLang="en-US" sz="6000" kern="800" spc="-100" dirty="0" smtClean="0">
                    <a:solidFill>
                      <a:schemeClr val="bg1"/>
                    </a:solidFill>
                    <a:latin typeface="李旭科书法 v1.4" panose="02000603000000000000" charset="-122"/>
                    <a:ea typeface="李旭科书法 v1.4" panose="02000603000000000000" charset="-122"/>
                    <a:cs typeface="+mn-ea"/>
                    <a:sym typeface="+mn-lt"/>
                  </a:rPr>
                  <a:t>伍</a:t>
                </a:r>
                <a:endParaRPr lang="zh-CN" altLang="en-US" sz="6000" kern="800" spc="-100" dirty="0" smtClean="0">
                  <a:solidFill>
                    <a:schemeClr val="bg1"/>
                  </a:solidFill>
                  <a:latin typeface="李旭科书法 v1.4" panose="02000603000000000000" charset="-122"/>
                  <a:ea typeface="李旭科书法 v1.4" panose="02000603000000000000" charset="-122"/>
                  <a:cs typeface="+mn-ea"/>
                  <a:sym typeface="+mn-lt"/>
                </a:endParaRPr>
              </a:p>
            </p:txBody>
          </p:sp>
        </p:grpSp>
        <p:sp>
          <p:nvSpPr>
            <p:cNvPr id="22" name="TextBox 21"/>
            <p:cNvSpPr txBox="1"/>
            <p:nvPr/>
          </p:nvSpPr>
          <p:spPr>
            <a:xfrm>
              <a:off x="2350" y="9308"/>
              <a:ext cx="3845" cy="1648"/>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识字会意</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grpSp>
      <p:pic>
        <p:nvPicPr>
          <p:cNvPr id="17" name="图片 16" descr="1.jpg"/>
          <p:cNvPicPr>
            <a:picLocks noChangeAspect="1"/>
          </p:cNvPicPr>
          <p:nvPr/>
        </p:nvPicPr>
        <p:blipFill>
          <a:blip r:embed="rId4" cstate="print"/>
          <a:stretch>
            <a:fillRect/>
          </a:stretch>
        </p:blipFill>
        <p:spPr>
          <a:xfrm>
            <a:off x="1093314" y="1512630"/>
            <a:ext cx="2472798" cy="3240000"/>
          </a:xfrm>
          <a:prstGeom prst="rect">
            <a:avLst/>
          </a:prstGeom>
          <a:effectLst>
            <a:outerShdw blurRad="50800" dist="38100" dir="2700000" algn="tl" rotWithShape="0">
              <a:prstClr val="black">
                <a:alpha val="40000"/>
              </a:prstClr>
            </a:outerShdw>
          </a:effectLst>
        </p:spPr>
      </p:pic>
      <p:pic>
        <p:nvPicPr>
          <p:cNvPr id="18" name="图片 17" descr="2.jpg"/>
          <p:cNvPicPr>
            <a:picLocks noChangeAspect="1"/>
          </p:cNvPicPr>
          <p:nvPr/>
        </p:nvPicPr>
        <p:blipFill>
          <a:blip r:embed="rId5" cstate="print"/>
          <a:stretch>
            <a:fillRect/>
          </a:stretch>
        </p:blipFill>
        <p:spPr>
          <a:xfrm>
            <a:off x="3743960" y="563245"/>
            <a:ext cx="3507740" cy="2860040"/>
          </a:xfrm>
          <a:prstGeom prst="rect">
            <a:avLst/>
          </a:prstGeom>
          <a:effectLst>
            <a:outerShdw blurRad="50800" dist="38100" dir="2700000" algn="tl" rotWithShape="0">
              <a:prstClr val="black">
                <a:alpha val="40000"/>
              </a:prstClr>
            </a:outerShdw>
          </a:effectLst>
        </p:spPr>
      </p:pic>
      <p:pic>
        <p:nvPicPr>
          <p:cNvPr id="19" name="图片 18" descr="3.jpg"/>
          <p:cNvPicPr>
            <a:picLocks noChangeAspect="1"/>
          </p:cNvPicPr>
          <p:nvPr/>
        </p:nvPicPr>
        <p:blipFill>
          <a:blip r:embed="rId6" cstate="print"/>
          <a:stretch>
            <a:fillRect/>
          </a:stretch>
        </p:blipFill>
        <p:spPr>
          <a:xfrm>
            <a:off x="6501130" y="3557905"/>
            <a:ext cx="2915920" cy="2736215"/>
          </a:xfrm>
          <a:prstGeom prst="rect">
            <a:avLst/>
          </a:prstGeom>
          <a:effectLst>
            <a:outerShdw blurRad="50800" dist="38100" dir="2700000" algn="tl" rotWithShape="0">
              <a:prstClr val="black">
                <a:alpha val="40000"/>
              </a:prstClr>
            </a:outerShdw>
          </a:effectLst>
        </p:spPr>
      </p:pic>
      <p:pic>
        <p:nvPicPr>
          <p:cNvPr id="27" name="图片 26" descr="4.jpg"/>
          <p:cNvPicPr>
            <a:picLocks noChangeAspect="1"/>
          </p:cNvPicPr>
          <p:nvPr/>
        </p:nvPicPr>
        <p:blipFill>
          <a:blip r:embed="rId7" cstate="print"/>
          <a:stretch>
            <a:fillRect/>
          </a:stretch>
        </p:blipFill>
        <p:spPr>
          <a:xfrm>
            <a:off x="4247515" y="3540125"/>
            <a:ext cx="2046605" cy="2753995"/>
          </a:xfrm>
          <a:prstGeom prst="rect">
            <a:avLst/>
          </a:prstGeom>
          <a:effectLst>
            <a:outerShdw blurRad="50800" dist="38100" dir="2700000" algn="tl" rotWithShape="0">
              <a:prstClr val="black">
                <a:alpha val="40000"/>
              </a:prstClr>
            </a:outerShdw>
          </a:effectLst>
        </p:spPr>
      </p:pic>
      <p:pic>
        <p:nvPicPr>
          <p:cNvPr id="28" name="图片 27" descr="5.jpg"/>
          <p:cNvPicPr>
            <a:picLocks noChangeAspect="1"/>
          </p:cNvPicPr>
          <p:nvPr/>
        </p:nvPicPr>
        <p:blipFill>
          <a:blip r:embed="rId8" cstate="print"/>
          <a:stretch>
            <a:fillRect/>
          </a:stretch>
        </p:blipFill>
        <p:spPr>
          <a:xfrm>
            <a:off x="7383145" y="784860"/>
            <a:ext cx="1967865" cy="2703830"/>
          </a:xfrm>
          <a:prstGeom prst="rect">
            <a:avLst/>
          </a:prstGeom>
          <a:effectLst>
            <a:outerShdw blurRad="50800" dist="38100" dir="2700000" algn="tl" rotWithShape="0">
              <a:prstClr val="black">
                <a:alpha val="40000"/>
              </a:prstClr>
            </a:outerShdw>
          </a:effectLst>
        </p:spPr>
      </p:pic>
      <p:pic>
        <p:nvPicPr>
          <p:cNvPr id="10" name="图片 9"/>
          <p:cNvPicPr>
            <a:picLocks noChangeAspect="1"/>
          </p:cNvPicPr>
          <p:nvPr>
            <p:custDataLst>
              <p:tags r:id="rId9"/>
            </p:custDataLst>
          </p:nvPr>
        </p:nvPicPr>
        <p:blipFill>
          <a:blip r:embed="rId10" cstate="print"/>
          <a:stretch>
            <a:fillRect/>
          </a:stretch>
        </p:blipFill>
        <p:spPr>
          <a:xfrm>
            <a:off x="261620" y="335280"/>
            <a:ext cx="831850" cy="831850"/>
          </a:xfrm>
          <a:prstGeom prst="rect">
            <a:avLst/>
          </a:prstGeom>
        </p:spPr>
      </p:pic>
      <p:sp>
        <p:nvSpPr>
          <p:cNvPr id="3" name="文本框 1"/>
          <p:cNvSpPr txBox="1"/>
          <p:nvPr>
            <p:custDataLst>
              <p:tags r:id="rId11"/>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1000" fill="hold"/>
                                        <p:tgtEl>
                                          <p:spTgt spid="9224"/>
                                        </p:tgtEl>
                                        <p:attrNameLst>
                                          <p:attrName>ppt_x</p:attrName>
                                        </p:attrNameLst>
                                      </p:cBhvr>
                                      <p:tavLst>
                                        <p:tav tm="0">
                                          <p:val>
                                            <p:strVal val="1+#ppt_w/2"/>
                                          </p:val>
                                        </p:tav>
                                        <p:tav tm="100000">
                                          <p:val>
                                            <p:strVal val="#ppt_x"/>
                                          </p:val>
                                        </p:tav>
                                      </p:tavLst>
                                    </p:anim>
                                    <p:anim calcmode="lin" valueType="num">
                                      <p:cBhvr additive="base">
                                        <p:cTn id="8" dur="1000" fill="hold"/>
                                        <p:tgtEl>
                                          <p:spTgt spid="922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fade">
                                      <p:cBhvr>
                                        <p:cTn id="11" dur="1000"/>
                                        <p:tgtEl>
                                          <p:spTgt spid="9222"/>
                                        </p:tgtEl>
                                      </p:cBhvr>
                                    </p:animEffect>
                                    <p:anim calcmode="lin" valueType="num">
                                      <p:cBhvr>
                                        <p:cTn id="12" dur="1000" fill="hold"/>
                                        <p:tgtEl>
                                          <p:spTgt spid="9222"/>
                                        </p:tgtEl>
                                        <p:attrNameLst>
                                          <p:attrName>ppt_x</p:attrName>
                                        </p:attrNameLst>
                                      </p:cBhvr>
                                      <p:tavLst>
                                        <p:tav tm="0">
                                          <p:val>
                                            <p:strVal val="#ppt_x"/>
                                          </p:val>
                                        </p:tav>
                                        <p:tav tm="100000">
                                          <p:val>
                                            <p:strVal val="#ppt_x"/>
                                          </p:val>
                                        </p:tav>
                                      </p:tavLst>
                                    </p:anim>
                                    <p:anim calcmode="lin" valueType="num">
                                      <p:cBhvr>
                                        <p:cTn id="13"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9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64396" y="4175184"/>
            <a:ext cx="2427604" cy="268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图片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1477" y="0"/>
            <a:ext cx="3554042" cy="151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6.jpg"/>
          <p:cNvPicPr>
            <a:picLocks noChangeAspect="1"/>
          </p:cNvPicPr>
          <p:nvPr/>
        </p:nvPicPr>
        <p:blipFill>
          <a:blip r:embed="rId3" cstate="print"/>
          <a:stretch>
            <a:fillRect/>
          </a:stretch>
        </p:blipFill>
        <p:spPr>
          <a:xfrm>
            <a:off x="3392170" y="4119245"/>
            <a:ext cx="2931795" cy="1711325"/>
          </a:xfrm>
          <a:prstGeom prst="rect">
            <a:avLst/>
          </a:prstGeom>
          <a:effectLst>
            <a:outerShdw blurRad="50800" dist="38100" dir="2700000" algn="tl" rotWithShape="0">
              <a:prstClr val="black">
                <a:alpha val="40000"/>
              </a:prstClr>
            </a:outerShdw>
          </a:effectLst>
        </p:spPr>
      </p:pic>
      <p:pic>
        <p:nvPicPr>
          <p:cNvPr id="14" name="图片 13" descr="7.jpg"/>
          <p:cNvPicPr>
            <a:picLocks noChangeAspect="1"/>
          </p:cNvPicPr>
          <p:nvPr/>
        </p:nvPicPr>
        <p:blipFill>
          <a:blip r:embed="rId4" cstate="print"/>
          <a:stretch>
            <a:fillRect/>
          </a:stretch>
        </p:blipFill>
        <p:spPr>
          <a:xfrm>
            <a:off x="6678069" y="4119388"/>
            <a:ext cx="2307945" cy="2160000"/>
          </a:xfrm>
          <a:prstGeom prst="rect">
            <a:avLst/>
          </a:prstGeom>
          <a:effectLst>
            <a:outerShdw blurRad="50800" dist="38100" dir="2700000" algn="tl" rotWithShape="0">
              <a:prstClr val="black">
                <a:alpha val="40000"/>
              </a:prstClr>
            </a:outerShdw>
          </a:effectLst>
        </p:spPr>
      </p:pic>
      <p:pic>
        <p:nvPicPr>
          <p:cNvPr id="16" name="图片 15" descr="9.jpg"/>
          <p:cNvPicPr>
            <a:picLocks noChangeAspect="1"/>
          </p:cNvPicPr>
          <p:nvPr/>
        </p:nvPicPr>
        <p:blipFill>
          <a:blip r:embed="rId5" cstate="print"/>
          <a:stretch>
            <a:fillRect/>
          </a:stretch>
        </p:blipFill>
        <p:spPr>
          <a:xfrm>
            <a:off x="5370195" y="237490"/>
            <a:ext cx="2135505" cy="2329815"/>
          </a:xfrm>
          <a:prstGeom prst="rect">
            <a:avLst/>
          </a:prstGeom>
          <a:effectLst>
            <a:outerShdw blurRad="50800" dist="38100" dir="2700000" algn="tl" rotWithShape="0">
              <a:prstClr val="black">
                <a:alpha val="40000"/>
              </a:prstClr>
            </a:outerShdw>
          </a:effectLst>
        </p:spPr>
      </p:pic>
      <p:pic>
        <p:nvPicPr>
          <p:cNvPr id="17" name="图片 16" descr="10.jpg"/>
          <p:cNvPicPr>
            <a:picLocks noChangeAspect="1"/>
          </p:cNvPicPr>
          <p:nvPr/>
        </p:nvPicPr>
        <p:blipFill>
          <a:blip r:embed="rId6" cstate="print"/>
          <a:stretch>
            <a:fillRect/>
          </a:stretch>
        </p:blipFill>
        <p:spPr>
          <a:xfrm>
            <a:off x="7735570" y="1463040"/>
            <a:ext cx="2769870" cy="2457450"/>
          </a:xfrm>
          <a:prstGeom prst="rect">
            <a:avLst/>
          </a:prstGeom>
          <a:effectLst>
            <a:outerShdw blurRad="50800" dist="38100" dir="2700000" algn="tl" rotWithShape="0">
              <a:prstClr val="black">
                <a:alpha val="40000"/>
              </a:prstClr>
            </a:outerShdw>
          </a:effectLst>
        </p:spPr>
      </p:pic>
      <p:pic>
        <p:nvPicPr>
          <p:cNvPr id="18" name="图片 17" descr="曷.png"/>
          <p:cNvPicPr>
            <a:picLocks noChangeAspect="1"/>
          </p:cNvPicPr>
          <p:nvPr/>
        </p:nvPicPr>
        <p:blipFill>
          <a:blip r:embed="rId7"/>
          <a:stretch>
            <a:fillRect/>
          </a:stretch>
        </p:blipFill>
        <p:spPr>
          <a:xfrm>
            <a:off x="1106805" y="1463675"/>
            <a:ext cx="4103370" cy="2456815"/>
          </a:xfrm>
          <a:prstGeom prst="rect">
            <a:avLst/>
          </a:prstGeom>
          <a:effectLst>
            <a:outerShdw blurRad="50800" dist="38100" dir="2700000" algn="tl" rotWithShape="0">
              <a:prstClr val="black">
                <a:alpha val="40000"/>
              </a:prstClr>
            </a:outerShdw>
          </a:effectLst>
        </p:spPr>
      </p:pic>
      <p:pic>
        <p:nvPicPr>
          <p:cNvPr id="19" name="图片 18" descr="佸.png"/>
          <p:cNvPicPr>
            <a:picLocks noChangeAspect="1"/>
          </p:cNvPicPr>
          <p:nvPr/>
        </p:nvPicPr>
        <p:blipFill>
          <a:blip r:embed="rId8"/>
          <a:stretch>
            <a:fillRect/>
          </a:stretch>
        </p:blipFill>
        <p:spPr>
          <a:xfrm>
            <a:off x="5370194" y="2722572"/>
            <a:ext cx="2136100" cy="1198086"/>
          </a:xfrm>
          <a:prstGeom prst="rect">
            <a:avLst/>
          </a:prstGeom>
          <a:effectLst>
            <a:outerShdw blurRad="50800" dist="38100" dir="2700000" algn="tl" rotWithShape="0">
              <a:prstClr val="black">
                <a:alpha val="40000"/>
              </a:prstClr>
            </a:outerShdw>
          </a:effectLst>
        </p:spPr>
      </p:pic>
      <p:grpSp>
        <p:nvGrpSpPr>
          <p:cNvPr id="2" name="组合 1"/>
          <p:cNvGrpSpPr/>
          <p:nvPr/>
        </p:nvGrpSpPr>
        <p:grpSpPr>
          <a:xfrm>
            <a:off x="261620" y="335280"/>
            <a:ext cx="3141345" cy="831850"/>
            <a:chOff x="412" y="528"/>
            <a:chExt cx="4947" cy="1310"/>
          </a:xfrm>
        </p:grpSpPr>
        <p:pic>
          <p:nvPicPr>
            <p:cNvPr id="20" name="图片 19"/>
            <p:cNvPicPr>
              <a:picLocks noChangeAspect="1"/>
            </p:cNvPicPr>
            <p:nvPr>
              <p:custDataLst>
                <p:tags r:id="rId9"/>
              </p:custDataLst>
            </p:nvPr>
          </p:nvPicPr>
          <p:blipFill>
            <a:blip r:embed="rId10" cstate="print"/>
            <a:stretch>
              <a:fillRect/>
            </a:stretch>
          </p:blipFill>
          <p:spPr>
            <a:xfrm>
              <a:off x="412" y="528"/>
              <a:ext cx="1310" cy="1310"/>
            </a:xfrm>
            <a:prstGeom prst="rect">
              <a:avLst/>
            </a:prstGeom>
          </p:spPr>
        </p:pic>
        <p:sp>
          <p:nvSpPr>
            <p:cNvPr id="3" name="文本框 1"/>
            <p:cNvSpPr txBox="1"/>
            <p:nvPr>
              <p:custDataLst>
                <p:tags r:id="rId11"/>
              </p:custDataLst>
            </p:nvPr>
          </p:nvSpPr>
          <p:spPr>
            <a:xfrm>
              <a:off x="1649" y="957"/>
              <a:ext cx="3710" cy="580"/>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grpSp>
        <p:nvGrpSpPr>
          <p:cNvPr id="4" name="组合 4"/>
          <p:cNvGrpSpPr/>
          <p:nvPr/>
        </p:nvGrpSpPr>
        <p:grpSpPr bwMode="auto">
          <a:xfrm>
            <a:off x="245745" y="5192395"/>
            <a:ext cx="1296670" cy="1334254"/>
            <a:chOff x="7002523" y="1952204"/>
            <a:chExt cx="1142286" cy="1124307"/>
          </a:xfrm>
          <a:effectLst>
            <a:outerShdw blurRad="50800" dist="38100" dir="2700000" algn="tl" rotWithShape="0">
              <a:prstClr val="black">
                <a:alpha val="40000"/>
              </a:prstClr>
            </a:outerShdw>
          </a:effectLst>
        </p:grpSpPr>
        <p:pic>
          <p:nvPicPr>
            <p:cNvPr id="9225" name="图片 2"/>
            <p:cNvPicPr>
              <a:picLocks noChangeAspect="1" noChangeArrowheads="1"/>
            </p:cNvPicPr>
            <p:nvPr>
              <p:custDataLst>
                <p:tags r:id="rId12"/>
              </p:custDataLst>
            </p:nvPr>
          </p:nvPicPr>
          <p:blipFill>
            <a:blip r:embed="rId13"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custDataLst>
                <p:tags r:id="rId14"/>
              </p:custDataLst>
            </p:nvPr>
          </p:nvSpPr>
          <p:spPr>
            <a:xfrm>
              <a:off x="7158594" y="2132527"/>
              <a:ext cx="783713" cy="855061"/>
            </a:xfrm>
            <a:prstGeom prst="rect">
              <a:avLst/>
            </a:prstGeom>
            <a:noFill/>
            <a:effectLst>
              <a:outerShdw blurRad="50800" dist="38100" dir="2700000" algn="tl" rotWithShape="0">
                <a:prstClr val="black">
                  <a:alpha val="40000"/>
                </a:prstClr>
              </a:outerShdw>
            </a:effectLst>
          </p:spPr>
          <p:txBody>
            <a:bodyPr wrap="square">
              <a:spAutoFit/>
            </a:bodyPr>
            <a:p>
              <a:pPr>
                <a:defRPr/>
              </a:pPr>
              <a:r>
                <a:rPr lang="zh-CN" altLang="en-US" sz="6000" kern="800" spc="-100" dirty="0" smtClean="0">
                  <a:solidFill>
                    <a:schemeClr val="bg1"/>
                  </a:solidFill>
                  <a:latin typeface="李旭科书法 v1.4" panose="02000603000000000000" charset="-122"/>
                  <a:ea typeface="李旭科书法 v1.4" panose="02000603000000000000" charset="-122"/>
                  <a:cs typeface="+mn-ea"/>
                  <a:sym typeface="+mn-lt"/>
                </a:rPr>
                <a:t>伍</a:t>
              </a:r>
              <a:endParaRPr lang="zh-CN" altLang="en-US" sz="6000" kern="800" spc="-100" dirty="0" smtClean="0">
                <a:solidFill>
                  <a:schemeClr val="bg1"/>
                </a:solidFill>
                <a:latin typeface="李旭科书法 v1.4" panose="02000603000000000000" charset="-122"/>
                <a:ea typeface="李旭科书法 v1.4" panose="02000603000000000000" charset="-122"/>
                <a:cs typeface="+mn-ea"/>
                <a:sym typeface="+mn-lt"/>
              </a:endParaRPr>
            </a:p>
          </p:txBody>
        </p:sp>
      </p:grpSp>
      <p:sp>
        <p:nvSpPr>
          <p:cNvPr id="22" name="TextBox 21"/>
          <p:cNvSpPr txBox="1"/>
          <p:nvPr>
            <p:custDataLst>
              <p:tags r:id="rId15"/>
            </p:custDataLst>
          </p:nvPr>
        </p:nvSpPr>
        <p:spPr>
          <a:xfrm>
            <a:off x="1492418" y="5910538"/>
            <a:ext cx="2441694" cy="1046440"/>
          </a:xfrm>
          <a:prstGeom prst="rect">
            <a:avLst/>
          </a:prstGeom>
          <a:noFill/>
          <a:effectLst>
            <a:outerShdw blurRad="50800" dist="38100" dir="2700000" algn="tl" rotWithShape="0">
              <a:prstClr val="black">
                <a:alpha val="40000"/>
              </a:prstClr>
            </a:outerShdw>
          </a:effectLst>
        </p:spPr>
        <p:txBody>
          <a:bodyPr wrap="none" rtlCol="0">
            <a:sp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识字会意</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1000" fill="hold"/>
                                        <p:tgtEl>
                                          <p:spTgt spid="9224"/>
                                        </p:tgtEl>
                                        <p:attrNameLst>
                                          <p:attrName>ppt_x</p:attrName>
                                        </p:attrNameLst>
                                      </p:cBhvr>
                                      <p:tavLst>
                                        <p:tav tm="0">
                                          <p:val>
                                            <p:strVal val="1+#ppt_w/2"/>
                                          </p:val>
                                        </p:tav>
                                        <p:tav tm="100000">
                                          <p:val>
                                            <p:strVal val="#ppt_x"/>
                                          </p:val>
                                        </p:tav>
                                      </p:tavLst>
                                    </p:anim>
                                    <p:anim calcmode="lin" valueType="num">
                                      <p:cBhvr additive="base">
                                        <p:cTn id="8" dur="1000" fill="hold"/>
                                        <p:tgtEl>
                                          <p:spTgt spid="922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fade">
                                      <p:cBhvr>
                                        <p:cTn id="11" dur="1000"/>
                                        <p:tgtEl>
                                          <p:spTgt spid="9222"/>
                                        </p:tgtEl>
                                      </p:cBhvr>
                                    </p:animEffect>
                                    <p:anim calcmode="lin" valueType="num">
                                      <p:cBhvr>
                                        <p:cTn id="12" dur="1000" fill="hold"/>
                                        <p:tgtEl>
                                          <p:spTgt spid="9222"/>
                                        </p:tgtEl>
                                        <p:attrNameLst>
                                          <p:attrName>ppt_x</p:attrName>
                                        </p:attrNameLst>
                                      </p:cBhvr>
                                      <p:tavLst>
                                        <p:tav tm="0">
                                          <p:val>
                                            <p:strVal val="#ppt_x"/>
                                          </p:val>
                                        </p:tav>
                                        <p:tav tm="100000">
                                          <p:val>
                                            <p:strVal val="#ppt_x"/>
                                          </p:val>
                                        </p:tav>
                                      </p:tavLst>
                                    </p:anim>
                                    <p:anim calcmode="lin" valueType="num">
                                      <p:cBhvr>
                                        <p:cTn id="13" dur="1000" fill="hold"/>
                                        <p:tgtEl>
                                          <p:spTgt spid="922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9199ba7b61bf9d360d894cc9e70b12e8"/>
          <p:cNvPicPr>
            <a:picLocks noChangeAspect="1"/>
          </p:cNvPicPr>
          <p:nvPr/>
        </p:nvPicPr>
        <p:blipFill>
          <a:blip r:embed="rId1"/>
          <a:srcRect t="23558"/>
          <a:stretch>
            <a:fillRect/>
          </a:stretch>
        </p:blipFill>
        <p:spPr>
          <a:xfrm>
            <a:off x="-27305" y="1633855"/>
            <a:ext cx="12246610" cy="5224145"/>
          </a:xfrm>
          <a:prstGeom prst="rect">
            <a:avLst/>
          </a:prstGeom>
        </p:spPr>
      </p:pic>
      <p:pic>
        <p:nvPicPr>
          <p:cNvPr id="21" name="图片 20"/>
          <p:cNvPicPr>
            <a:picLocks noChangeAspect="1"/>
          </p:cNvPicPr>
          <p:nvPr/>
        </p:nvPicPr>
        <p:blipFill>
          <a:blip r:embed="rId2" cstate="email">
            <a:biLevel thresh="75000"/>
          </a:blip>
          <a:stretch>
            <a:fillRect/>
          </a:stretch>
        </p:blipFill>
        <p:spPr>
          <a:xfrm>
            <a:off x="10268268" y="3270456"/>
            <a:ext cx="1100137" cy="393545"/>
          </a:xfrm>
          <a:prstGeom prst="rect">
            <a:avLst/>
          </a:prstGeom>
        </p:spPr>
      </p:pic>
      <p:sp>
        <p:nvSpPr>
          <p:cNvPr id="3" name="PA_文本框 14"/>
          <p:cNvSpPr txBox="1"/>
          <p:nvPr>
            <p:custDataLst>
              <p:tags r:id="rId3"/>
            </p:custDataLst>
          </p:nvPr>
        </p:nvSpPr>
        <p:spPr>
          <a:xfrm>
            <a:off x="4160635" y="1900003"/>
            <a:ext cx="6287770" cy="1630045"/>
          </a:xfrm>
          <a:prstGeom prst="rect">
            <a:avLst/>
          </a:prstGeom>
          <a:noFill/>
          <a:effectLst>
            <a:outerShdw blurRad="50800" dist="38100" dir="2700000" algn="tl" rotWithShape="0">
              <a:prstClr val="black">
                <a:alpha val="40000"/>
              </a:prstClr>
            </a:outerShdw>
          </a:effectLst>
        </p:spPr>
        <p:txBody>
          <a:bodyPr wrap="none" rtlCol="0">
            <a:spAutoFit/>
          </a:bodyPr>
          <a:p>
            <a:pPr marL="720090" indent="0" algn="ctr" fontAlgn="auto"/>
            <a:r>
              <a:rPr lang="zh-CN" altLang="en-US" sz="10000" spc="600" dirty="0" smtClean="0">
                <a:solidFill>
                  <a:schemeClr val="tx1"/>
                </a:solidFill>
                <a:uFillTx/>
                <a:latin typeface="DFMincho-UB" panose="02010609010101010101" charset="-128"/>
                <a:ea typeface="DFMincho-UB" panose="02010609010101010101" charset="-128"/>
                <a:cs typeface="+mn-ea"/>
                <a:sym typeface="+mn-lt"/>
              </a:rPr>
              <a:t>謝謝體會</a:t>
            </a:r>
            <a:endParaRPr lang="zh-CN" altLang="en-US" sz="10000" spc="600" dirty="0" smtClean="0">
              <a:solidFill>
                <a:schemeClr val="tx1"/>
              </a:solidFill>
              <a:uFillTx/>
              <a:latin typeface="DFMincho-UB" panose="02010609010101010101" charset="-128"/>
              <a:ea typeface="DFMincho-UB" panose="02010609010101010101" charset="-128"/>
              <a:cs typeface="+mn-ea"/>
              <a:sym typeface="+mn-lt"/>
            </a:endParaRPr>
          </a:p>
        </p:txBody>
      </p:sp>
      <p:grpSp>
        <p:nvGrpSpPr>
          <p:cNvPr id="2" name="组合 1"/>
          <p:cNvGrpSpPr/>
          <p:nvPr/>
        </p:nvGrpSpPr>
        <p:grpSpPr>
          <a:xfrm>
            <a:off x="261620" y="335280"/>
            <a:ext cx="3141345" cy="831850"/>
            <a:chOff x="412" y="528"/>
            <a:chExt cx="4947" cy="1310"/>
          </a:xfrm>
        </p:grpSpPr>
        <p:pic>
          <p:nvPicPr>
            <p:cNvPr id="20" name="图片 19"/>
            <p:cNvPicPr>
              <a:picLocks noChangeAspect="1"/>
            </p:cNvPicPr>
            <p:nvPr>
              <p:custDataLst>
                <p:tags r:id="rId4"/>
              </p:custDataLst>
            </p:nvPr>
          </p:nvPicPr>
          <p:blipFill>
            <a:blip r:embed="rId5" cstate="print"/>
            <a:stretch>
              <a:fillRect/>
            </a:stretch>
          </p:blipFill>
          <p:spPr>
            <a:xfrm>
              <a:off x="412" y="528"/>
              <a:ext cx="1310" cy="1310"/>
            </a:xfrm>
            <a:prstGeom prst="rect">
              <a:avLst/>
            </a:prstGeom>
          </p:spPr>
        </p:pic>
        <p:sp>
          <p:nvSpPr>
            <p:cNvPr id="5" name="文本框 1"/>
            <p:cNvSpPr txBox="1"/>
            <p:nvPr>
              <p:custDataLst>
                <p:tags r:id="rId6"/>
              </p:custDataLst>
            </p:nvPr>
          </p:nvSpPr>
          <p:spPr>
            <a:xfrm>
              <a:off x="1649" y="957"/>
              <a:ext cx="3710" cy="580"/>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2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21" name="图片 20" descr="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24000"/>
                    </a14:imgEffect>
                  </a14:imgLayer>
                </a14:imgProps>
              </a:ext>
            </a:extLst>
          </a:blip>
          <a:srcRect/>
          <a:stretch>
            <a:fillRect/>
          </a:stretch>
        </p:blipFill>
        <p:spPr>
          <a:xfrm>
            <a:off x="7080273" y="2794473"/>
            <a:ext cx="978477" cy="1050575"/>
          </a:xfrm>
          <a:prstGeom prst="rect">
            <a:avLst/>
          </a:prstGeom>
          <a:effectLst>
            <a:outerShdw blurRad="50800" dist="38100" dir="2700000" algn="tl" rotWithShape="0">
              <a:prstClr val="black">
                <a:alpha val="40000"/>
              </a:prstClr>
            </a:outerShdw>
          </a:effectLst>
        </p:spPr>
      </p:pic>
      <p:sp>
        <p:nvSpPr>
          <p:cNvPr id="22" name="文本框 21" descr="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
          <p:cNvSpPr txBox="1"/>
          <p:nvPr/>
        </p:nvSpPr>
        <p:spPr>
          <a:xfrm>
            <a:off x="7023619" y="2965817"/>
            <a:ext cx="1091783" cy="70675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zh-CN" altLang="en-US" sz="4000" dirty="0">
                <a:latin typeface="方正行楷简体" panose="02000000000000000000" charset="-122"/>
                <a:ea typeface="方正行楷简体" panose="02000000000000000000" charset="-122"/>
                <a:cs typeface="+mn-ea"/>
                <a:sym typeface="+mn-lt"/>
              </a:rPr>
              <a:t>肆</a:t>
            </a:r>
            <a:endParaRPr lang="zh-CN" altLang="en-US" sz="4000" dirty="0">
              <a:latin typeface="方正行楷简体" panose="02000000000000000000" charset="-122"/>
              <a:ea typeface="方正行楷简体" panose="02000000000000000000" charset="-122"/>
              <a:cs typeface="+mn-ea"/>
              <a:sym typeface="+mn-lt"/>
            </a:endParaRPr>
          </a:p>
        </p:txBody>
      </p:sp>
      <p:pic>
        <p:nvPicPr>
          <p:cNvPr id="23" name="图片 22" descr="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24000"/>
                    </a14:imgEffect>
                  </a14:imgLayer>
                </a14:imgProps>
              </a:ext>
            </a:extLst>
          </a:blip>
          <a:srcRect/>
          <a:stretch>
            <a:fillRect/>
          </a:stretch>
        </p:blipFill>
        <p:spPr>
          <a:xfrm>
            <a:off x="5644671" y="2797001"/>
            <a:ext cx="978477" cy="1050575"/>
          </a:xfrm>
          <a:prstGeom prst="rect">
            <a:avLst/>
          </a:prstGeom>
          <a:effectLst>
            <a:outerShdw blurRad="50800" dist="38100" dir="2700000" algn="tl" rotWithShape="0">
              <a:prstClr val="black">
                <a:alpha val="40000"/>
              </a:prstClr>
            </a:outerShdw>
          </a:effectLst>
        </p:spPr>
      </p:pic>
      <p:sp>
        <p:nvSpPr>
          <p:cNvPr id="28" name="文本框 27" descr="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
          <p:cNvSpPr txBox="1"/>
          <p:nvPr/>
        </p:nvSpPr>
        <p:spPr>
          <a:xfrm>
            <a:off x="5588017" y="2968345"/>
            <a:ext cx="1091783" cy="70675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zh-CN" altLang="en-US" sz="4000" dirty="0">
                <a:latin typeface="方正行楷简体" panose="02000000000000000000" charset="-122"/>
                <a:ea typeface="方正行楷简体" panose="02000000000000000000" charset="-122"/>
                <a:cs typeface="+mn-ea"/>
                <a:sym typeface="+mn-lt"/>
              </a:rPr>
              <a:t>叁</a:t>
            </a:r>
            <a:endParaRPr lang="zh-CN" altLang="en-US" sz="4000" dirty="0">
              <a:latin typeface="方正行楷简体" panose="02000000000000000000" charset="-122"/>
              <a:ea typeface="方正行楷简体" panose="02000000000000000000" charset="-122"/>
              <a:cs typeface="+mn-ea"/>
              <a:sym typeface="+mn-lt"/>
            </a:endParaRPr>
          </a:p>
        </p:txBody>
      </p:sp>
      <p:pic>
        <p:nvPicPr>
          <p:cNvPr id="29" name="图片 28" descr="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24000"/>
                    </a14:imgEffect>
                  </a14:imgLayer>
                </a14:imgProps>
              </a:ext>
            </a:extLst>
          </a:blip>
          <a:srcRect/>
          <a:stretch>
            <a:fillRect/>
          </a:stretch>
        </p:blipFill>
        <p:spPr>
          <a:xfrm>
            <a:off x="4194155" y="2798265"/>
            <a:ext cx="978477" cy="1050575"/>
          </a:xfrm>
          <a:prstGeom prst="rect">
            <a:avLst/>
          </a:prstGeom>
          <a:effectLst>
            <a:outerShdw blurRad="50800" dist="38100" dir="2700000" algn="tl" rotWithShape="0">
              <a:prstClr val="black">
                <a:alpha val="40000"/>
              </a:prstClr>
            </a:outerShdw>
          </a:effectLst>
        </p:spPr>
      </p:pic>
      <p:sp>
        <p:nvSpPr>
          <p:cNvPr id="30" name="文本框 29" descr="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
          <p:cNvSpPr txBox="1"/>
          <p:nvPr/>
        </p:nvSpPr>
        <p:spPr>
          <a:xfrm>
            <a:off x="4137501" y="2969609"/>
            <a:ext cx="1091783" cy="70675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zh-CN" altLang="en-US" sz="4000" dirty="0">
                <a:latin typeface="方正行楷简体" panose="02000000000000000000" charset="-122"/>
                <a:ea typeface="方正行楷简体" panose="02000000000000000000" charset="-122"/>
                <a:cs typeface="+mn-ea"/>
                <a:sym typeface="+mn-lt"/>
              </a:rPr>
              <a:t>贰</a:t>
            </a:r>
            <a:endParaRPr lang="zh-CN" altLang="en-US" sz="4000" dirty="0">
              <a:latin typeface="方正行楷简体" panose="02000000000000000000" charset="-122"/>
              <a:ea typeface="方正行楷简体" panose="02000000000000000000" charset="-122"/>
              <a:cs typeface="+mn-ea"/>
              <a:sym typeface="+mn-lt"/>
            </a:endParaRPr>
          </a:p>
        </p:txBody>
      </p:sp>
      <p:pic>
        <p:nvPicPr>
          <p:cNvPr id="31" name="图片 30" descr="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24000"/>
                    </a14:imgEffect>
                  </a14:imgLayer>
                </a14:imgProps>
              </a:ext>
            </a:extLst>
          </a:blip>
          <a:srcRect/>
          <a:stretch>
            <a:fillRect/>
          </a:stretch>
        </p:blipFill>
        <p:spPr>
          <a:xfrm>
            <a:off x="2750620" y="2798265"/>
            <a:ext cx="978477" cy="1050575"/>
          </a:xfrm>
          <a:prstGeom prst="rect">
            <a:avLst/>
          </a:prstGeom>
          <a:effectLst>
            <a:outerShdw blurRad="50800" dist="38100" dir="2700000" algn="tl" rotWithShape="0">
              <a:prstClr val="black">
                <a:alpha val="40000"/>
              </a:prstClr>
            </a:outerShdw>
          </a:effectLst>
        </p:spPr>
      </p:pic>
      <p:sp>
        <p:nvSpPr>
          <p:cNvPr id="32" name="文本框 31" descr="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
          <p:cNvSpPr txBox="1"/>
          <p:nvPr/>
        </p:nvSpPr>
        <p:spPr>
          <a:xfrm>
            <a:off x="2693966" y="2969609"/>
            <a:ext cx="1091783" cy="70675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zh-CN" altLang="en-US" sz="4000" dirty="0">
                <a:latin typeface="方正行楷简体" panose="02000000000000000000" charset="-122"/>
                <a:ea typeface="方正行楷简体" panose="02000000000000000000" charset="-122"/>
                <a:cs typeface="+mn-ea"/>
                <a:sym typeface="+mn-lt"/>
              </a:rPr>
              <a:t>壹</a:t>
            </a:r>
            <a:endParaRPr lang="zh-CN" altLang="en-US" sz="4000" dirty="0">
              <a:latin typeface="方正行楷简体" panose="02000000000000000000" charset="-122"/>
              <a:ea typeface="方正行楷简体" panose="02000000000000000000" charset="-122"/>
              <a:cs typeface="+mn-ea"/>
              <a:sym typeface="+mn-lt"/>
            </a:endParaRPr>
          </a:p>
        </p:txBody>
      </p:sp>
      <p:pic>
        <p:nvPicPr>
          <p:cNvPr id="37" name="图片 36"/>
          <p:cNvPicPr>
            <a:picLocks noChangeAspect="1"/>
          </p:cNvPicPr>
          <p:nvPr/>
        </p:nvPicPr>
        <p:blipFill>
          <a:blip r:embed="rId3" cstate="email"/>
          <a:srcRect b="8634"/>
          <a:stretch>
            <a:fillRect/>
          </a:stretch>
        </p:blipFill>
        <p:spPr>
          <a:xfrm>
            <a:off x="-185420" y="1819910"/>
            <a:ext cx="2783205" cy="5038090"/>
          </a:xfrm>
          <a:prstGeom prst="rect">
            <a:avLst/>
          </a:prstGeom>
        </p:spPr>
      </p:pic>
      <p:pic>
        <p:nvPicPr>
          <p:cNvPr id="24" name="图片 23" descr="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24000"/>
                    </a14:imgEffect>
                  </a14:imgLayer>
                </a14:imgProps>
              </a:ext>
            </a:extLst>
          </a:blip>
          <a:srcRect/>
          <a:stretch>
            <a:fillRect/>
          </a:stretch>
        </p:blipFill>
        <p:spPr>
          <a:xfrm>
            <a:off x="8514261" y="2768255"/>
            <a:ext cx="978477" cy="1050575"/>
          </a:xfrm>
          <a:prstGeom prst="rect">
            <a:avLst/>
          </a:prstGeom>
          <a:effectLst>
            <a:outerShdw blurRad="50800" dist="38100" dir="2700000" algn="tl" rotWithShape="0">
              <a:prstClr val="black">
                <a:alpha val="40000"/>
              </a:prstClr>
            </a:outerShdw>
          </a:effectLst>
        </p:spPr>
      </p:pic>
      <p:sp>
        <p:nvSpPr>
          <p:cNvPr id="25" name="文本框 27" descr="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
          <p:cNvSpPr txBox="1"/>
          <p:nvPr/>
        </p:nvSpPr>
        <p:spPr>
          <a:xfrm>
            <a:off x="8448981" y="2939599"/>
            <a:ext cx="1091783"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zh-CN" altLang="en-US" sz="4000" dirty="0" smtClean="0">
                <a:latin typeface="方正行楷简体" panose="02000000000000000000" charset="-122"/>
                <a:ea typeface="方正行楷简体" panose="02000000000000000000" charset="-122"/>
                <a:cs typeface="+mn-ea"/>
                <a:sym typeface="+mn-lt"/>
              </a:rPr>
              <a:t>伍</a:t>
            </a:r>
            <a:endParaRPr lang="zh-CN" altLang="en-US" sz="4000" dirty="0">
              <a:latin typeface="方正行楷简体" panose="02000000000000000000" charset="-122"/>
              <a:ea typeface="方正行楷简体" panose="02000000000000000000" charset="-122"/>
              <a:cs typeface="+mn-ea"/>
              <a:sym typeface="+mn-lt"/>
            </a:endParaRPr>
          </a:p>
        </p:txBody>
      </p:sp>
      <p:sp>
        <p:nvSpPr>
          <p:cNvPr id="27" name="TextBox 26"/>
          <p:cNvSpPr txBox="1"/>
          <p:nvPr/>
        </p:nvSpPr>
        <p:spPr>
          <a:xfrm>
            <a:off x="2929480" y="4213572"/>
            <a:ext cx="615553" cy="1579920"/>
          </a:xfrm>
          <a:prstGeom prst="rect">
            <a:avLst/>
          </a:prstGeom>
          <a:noFill/>
          <a:effectLst>
            <a:outerShdw blurRad="50800" dist="38100" dir="2700000" algn="tl" rotWithShape="0">
              <a:prstClr val="black">
                <a:alpha val="40000"/>
              </a:prstClr>
            </a:outerShdw>
          </a:effectLst>
        </p:spPr>
        <p:txBody>
          <a:bodyPr vert="eaVert" wrap="none" rtlCol="0">
            <a:spAutoFit/>
          </a:bodyPr>
          <a:lstStyle/>
          <a:p>
            <a:r>
              <a:rPr lang="zh-CN" altLang="en-US" sz="2800" dirty="0" smtClean="0">
                <a:latin typeface="华文隶书" panose="02010800040101010101" charset="-122"/>
                <a:ea typeface="华文隶书" panose="02010800040101010101" charset="-122"/>
              </a:rPr>
              <a:t>时间地点</a:t>
            </a:r>
            <a:endParaRPr lang="zh-CN" altLang="en-US" sz="2800" dirty="0" smtClean="0">
              <a:latin typeface="华文隶书" panose="02010800040101010101" charset="-122"/>
              <a:ea typeface="华文隶书" panose="02010800040101010101" charset="-122"/>
            </a:endParaRPr>
          </a:p>
        </p:txBody>
      </p:sp>
      <p:sp>
        <p:nvSpPr>
          <p:cNvPr id="38" name="TextBox 37"/>
          <p:cNvSpPr txBox="1"/>
          <p:nvPr/>
        </p:nvSpPr>
        <p:spPr>
          <a:xfrm>
            <a:off x="4317576" y="4210698"/>
            <a:ext cx="613410" cy="1513840"/>
          </a:xfrm>
          <a:prstGeom prst="rect">
            <a:avLst/>
          </a:prstGeom>
          <a:noFill/>
          <a:effectLst>
            <a:outerShdw blurRad="50800" dist="38100" dir="2700000" algn="tl" rotWithShape="0">
              <a:prstClr val="black">
                <a:alpha val="40000"/>
              </a:prstClr>
            </a:outerShdw>
          </a:effectLst>
        </p:spPr>
        <p:txBody>
          <a:bodyPr vert="eaVert" wrap="none" rtlCol="0">
            <a:spAutoFit/>
          </a:bodyPr>
          <a:lstStyle/>
          <a:p>
            <a:r>
              <a:rPr lang="zh-CN" altLang="en-US" sz="2800" dirty="0" smtClean="0">
                <a:latin typeface="华文隶书" panose="02010800040101010101" charset="-122"/>
                <a:ea typeface="华文隶书" panose="02010800040101010101" charset="-122"/>
              </a:rPr>
              <a:t>人物事件</a:t>
            </a:r>
            <a:endParaRPr lang="zh-CN" altLang="en-US" sz="2800" dirty="0" smtClean="0">
              <a:latin typeface="华文隶书" panose="02010800040101010101" charset="-122"/>
              <a:ea typeface="华文隶书" panose="02010800040101010101" charset="-122"/>
            </a:endParaRPr>
          </a:p>
        </p:txBody>
      </p:sp>
      <p:sp>
        <p:nvSpPr>
          <p:cNvPr id="39" name="TextBox 38"/>
          <p:cNvSpPr txBox="1"/>
          <p:nvPr/>
        </p:nvSpPr>
        <p:spPr>
          <a:xfrm>
            <a:off x="5779056" y="4216450"/>
            <a:ext cx="615553" cy="1579920"/>
          </a:xfrm>
          <a:prstGeom prst="rect">
            <a:avLst/>
          </a:prstGeom>
          <a:noFill/>
          <a:effectLst>
            <a:outerShdw blurRad="50800" dist="38100" dir="2700000" algn="tl" rotWithShape="0">
              <a:prstClr val="black">
                <a:alpha val="40000"/>
              </a:prstClr>
            </a:outerShdw>
          </a:effectLst>
        </p:spPr>
        <p:txBody>
          <a:bodyPr vert="eaVert" wrap="none" rtlCol="0">
            <a:spAutoFit/>
          </a:bodyPr>
          <a:lstStyle/>
          <a:p>
            <a:r>
              <a:rPr lang="zh-CN" altLang="en-US" sz="2800" dirty="0" smtClean="0">
                <a:latin typeface="华文隶书" panose="02010800040101010101" charset="-122"/>
                <a:ea typeface="华文隶书" panose="02010800040101010101" charset="-122"/>
              </a:rPr>
              <a:t>诗意解说</a:t>
            </a:r>
            <a:endParaRPr lang="zh-CN" altLang="en-US" sz="2800" dirty="0" smtClean="0">
              <a:latin typeface="华文隶书" panose="02010800040101010101" charset="-122"/>
              <a:ea typeface="华文隶书" panose="02010800040101010101" charset="-122"/>
            </a:endParaRPr>
          </a:p>
        </p:txBody>
      </p:sp>
      <p:sp>
        <p:nvSpPr>
          <p:cNvPr id="40" name="TextBox 39"/>
          <p:cNvSpPr txBox="1"/>
          <p:nvPr/>
        </p:nvSpPr>
        <p:spPr>
          <a:xfrm>
            <a:off x="7199548" y="4213580"/>
            <a:ext cx="615553" cy="1579920"/>
          </a:xfrm>
          <a:prstGeom prst="rect">
            <a:avLst/>
          </a:prstGeom>
          <a:noFill/>
          <a:effectLst>
            <a:outerShdw blurRad="50800" dist="38100" dir="2700000" algn="tl" rotWithShape="0">
              <a:prstClr val="black">
                <a:alpha val="40000"/>
              </a:prstClr>
            </a:outerShdw>
          </a:effectLst>
        </p:spPr>
        <p:txBody>
          <a:bodyPr vert="eaVert" wrap="none" rtlCol="0">
            <a:spAutoFit/>
          </a:bodyPr>
          <a:lstStyle/>
          <a:p>
            <a:r>
              <a:rPr lang="zh-CN" altLang="en-US" sz="2800" dirty="0" smtClean="0">
                <a:latin typeface="华文隶书" panose="02010800040101010101" charset="-122"/>
                <a:ea typeface="华文隶书" panose="02010800040101010101" charset="-122"/>
              </a:rPr>
              <a:t>知识归纳</a:t>
            </a:r>
            <a:endParaRPr lang="zh-CN" altLang="en-US" sz="2800" dirty="0" smtClean="0">
              <a:latin typeface="华文隶书" panose="02010800040101010101" charset="-122"/>
              <a:ea typeface="华文隶书" panose="02010800040101010101" charset="-122"/>
            </a:endParaRPr>
          </a:p>
        </p:txBody>
      </p:sp>
      <p:sp>
        <p:nvSpPr>
          <p:cNvPr id="41" name="TextBox 40"/>
          <p:cNvSpPr txBox="1"/>
          <p:nvPr/>
        </p:nvSpPr>
        <p:spPr>
          <a:xfrm>
            <a:off x="8671796" y="4210708"/>
            <a:ext cx="615553" cy="1579920"/>
          </a:xfrm>
          <a:prstGeom prst="rect">
            <a:avLst/>
          </a:prstGeom>
          <a:noFill/>
          <a:effectLst>
            <a:outerShdw blurRad="50800" dist="38100" dir="2700000" algn="tl" rotWithShape="0">
              <a:prstClr val="black">
                <a:alpha val="40000"/>
              </a:prstClr>
            </a:outerShdw>
          </a:effectLst>
        </p:spPr>
        <p:txBody>
          <a:bodyPr vert="eaVert" wrap="none" rtlCol="0">
            <a:spAutoFit/>
          </a:bodyPr>
          <a:lstStyle/>
          <a:p>
            <a:r>
              <a:rPr lang="zh-CN" altLang="en-US" sz="2800" dirty="0" smtClean="0">
                <a:latin typeface="华文隶书" panose="02010800040101010101" charset="-122"/>
                <a:ea typeface="华文隶书" panose="02010800040101010101" charset="-122"/>
              </a:rPr>
              <a:t>识字会意</a:t>
            </a:r>
            <a:endParaRPr lang="zh-CN" altLang="en-US" sz="2800" dirty="0" smtClean="0">
              <a:latin typeface="华文隶书" panose="02010800040101010101" charset="-122"/>
              <a:ea typeface="华文隶书" panose="02010800040101010101" charset="-122"/>
            </a:endParaRPr>
          </a:p>
        </p:txBody>
      </p:sp>
      <p:pic>
        <p:nvPicPr>
          <p:cNvPr id="42" name="图片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5165090" y="785495"/>
            <a:ext cx="1847850" cy="1583055"/>
            <a:chOff x="8134" y="1237"/>
            <a:chExt cx="2910" cy="2493"/>
          </a:xfrm>
        </p:grpSpPr>
        <p:pic>
          <p:nvPicPr>
            <p:cNvPr id="19" name="图片 18"/>
            <p:cNvPicPr>
              <a:picLocks noChangeAspect="1"/>
            </p:cNvPicPr>
            <p:nvPr/>
          </p:nvPicPr>
          <p:blipFill>
            <a:blip r:embed="rId5" cstate="print"/>
            <a:stretch>
              <a:fillRect/>
            </a:stretch>
          </p:blipFill>
          <p:spPr>
            <a:xfrm>
              <a:off x="8750" y="1237"/>
              <a:ext cx="1680" cy="1680"/>
            </a:xfrm>
            <a:prstGeom prst="rect">
              <a:avLst/>
            </a:prstGeom>
            <a:effectLst>
              <a:outerShdw blurRad="50800" dist="38100" dir="2700000" algn="tl" rotWithShape="0">
                <a:prstClr val="black">
                  <a:alpha val="40000"/>
                </a:prstClr>
              </a:outerShdw>
            </a:effectLst>
          </p:spPr>
        </p:pic>
        <p:sp>
          <p:nvSpPr>
            <p:cNvPr id="3" name="文本框 1"/>
            <p:cNvSpPr txBox="1"/>
            <p:nvPr>
              <p:custDataLst>
                <p:tags r:id="rId6"/>
              </p:custDataLst>
            </p:nvPr>
          </p:nvSpPr>
          <p:spPr>
            <a:xfrm>
              <a:off x="8134" y="3150"/>
              <a:ext cx="2911" cy="580"/>
            </a:xfrm>
            <a:prstGeom prst="rect">
              <a:avLst/>
            </a:prstGeom>
            <a:noFill/>
            <a:effectLst>
              <a:outerShdw blurRad="50800" dist="38100" dir="2700000" algn="tl" rotWithShape="0">
                <a:prstClr val="black">
                  <a:alpha val="31000"/>
                </a:prstClr>
              </a:outerShdw>
            </a:effectLst>
          </p:spPr>
          <p:txBody>
            <a:bodyPr wrap="square" rtlCol="0">
              <a:spAutoFit/>
            </a:bodyPr>
            <a:p>
              <a:r>
                <a:rPr lang="zh-CN" altLang="en-US" b="1" dirty="0" smtClean="0">
                  <a:latin typeface="华文隶书" panose="02010800040101010101" charset="-122"/>
                  <a:ea typeface="华文隶书" panose="02010800040101010101" charset="-122"/>
                  <a:cs typeface="华文隶书" panose="02010800040101010101" charset="-122"/>
                </a:rPr>
                <a:t>西</a:t>
              </a:r>
              <a:r>
                <a:rPr lang="en-US" altLang="zh-CN" b="1" dirty="0" smtClean="0">
                  <a:latin typeface="华文隶书" panose="02010800040101010101" charset="-122"/>
                  <a:ea typeface="华文隶书" panose="02010800040101010101" charset="-122"/>
                  <a:cs typeface="华文隶书" panose="02010800040101010101" charset="-122"/>
                </a:rPr>
                <a:t> </a:t>
              </a:r>
              <a:r>
                <a:rPr lang="zh-CN" altLang="en-US" b="1" dirty="0" smtClean="0">
                  <a:latin typeface="华文隶书" panose="02010800040101010101" charset="-122"/>
                  <a:ea typeface="华文隶书" panose="02010800040101010101" charset="-122"/>
                  <a:cs typeface="华文隶书" panose="02010800040101010101" charset="-122"/>
                </a:rPr>
                <a:t>安</a:t>
              </a:r>
              <a:r>
                <a:rPr lang="en-US" altLang="zh-CN" b="1" dirty="0" smtClean="0">
                  <a:latin typeface="华文隶书" panose="02010800040101010101" charset="-122"/>
                  <a:ea typeface="华文隶书" panose="02010800040101010101" charset="-122"/>
                  <a:cs typeface="华文隶书" panose="02010800040101010101" charset="-122"/>
                </a:rPr>
                <a:t> </a:t>
              </a:r>
              <a:r>
                <a:rPr lang="zh-CN" altLang="en-US" b="1" dirty="0" smtClean="0">
                  <a:latin typeface="华文隶书" panose="02010800040101010101" charset="-122"/>
                  <a:ea typeface="华文隶书" panose="02010800040101010101" charset="-122"/>
                  <a:cs typeface="华文隶书" panose="02010800040101010101" charset="-122"/>
                </a:rPr>
                <a:t>两 仪 文 化</a:t>
              </a:r>
              <a:endParaRPr lang="zh-CN" altLang="en-US" b="1" dirty="0" smtClean="0">
                <a:latin typeface="华文隶书" panose="02010800040101010101" charset="-122"/>
                <a:ea typeface="华文隶书" panose="02010800040101010101" charset="-122"/>
                <a:cs typeface="华文隶书" panose="02010800040101010101" charset="-122"/>
              </a:endParaRPr>
            </a:p>
          </p:txBody>
        </p:sp>
      </p:gr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1+#ppt_w/2"/>
                                          </p:val>
                                        </p:tav>
                                        <p:tav tm="100000">
                                          <p:val>
                                            <p:strVal val="#ppt_x"/>
                                          </p:val>
                                        </p:tav>
                                      </p:tavLst>
                                    </p:anim>
                                    <p:anim calcmode="lin" valueType="num">
                                      <p:cBhvr additive="base">
                                        <p:cTn id="8"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000" fill="hold">
                                          <p:stCondLst>
                                            <p:cond delay="0"/>
                                          </p:stCondLst>
                                        </p:cTn>
                                        <p:tgtEl>
                                          <p:spTgt spid="31"/>
                                        </p:tgtEl>
                                        <p:attrNameLst>
                                          <p:attrName>style.visibility</p:attrName>
                                        </p:attrNameLst>
                                      </p:cBhvr>
                                      <p:to>
                                        <p:strVal val="visible"/>
                                      </p:to>
                                    </p:set>
                                    <p:animEffect transition="in" filter="wedge">
                                      <p:cBhvr>
                                        <p:cTn id="13" dur="1000"/>
                                        <p:tgtEl>
                                          <p:spTgt spid="31"/>
                                        </p:tgtEl>
                                      </p:cBhvr>
                                    </p:animEffect>
                                  </p:childTnLst>
                                </p:cTn>
                              </p:par>
                              <p:par>
                                <p:cTn id="14" presetID="20" presetClass="entr" presetSubtype="0" fill="hold" grpId="0" nodeType="withEffect">
                                  <p:stCondLst>
                                    <p:cond delay="0"/>
                                  </p:stCondLst>
                                  <p:childTnLst>
                                    <p:set>
                                      <p:cBhvr>
                                        <p:cTn id="15" dur="1000" fill="hold">
                                          <p:stCondLst>
                                            <p:cond delay="0"/>
                                          </p:stCondLst>
                                        </p:cTn>
                                        <p:tgtEl>
                                          <p:spTgt spid="32"/>
                                        </p:tgtEl>
                                        <p:attrNameLst>
                                          <p:attrName>style.visibility</p:attrName>
                                        </p:attrNameLst>
                                      </p:cBhvr>
                                      <p:to>
                                        <p:strVal val="visible"/>
                                      </p:to>
                                    </p:set>
                                    <p:animEffect transition="in" filter="wedge">
                                      <p:cBhvr>
                                        <p:cTn id="16" dur="1000"/>
                                        <p:tgtEl>
                                          <p:spTgt spid="32"/>
                                        </p:tgtEl>
                                      </p:cBhvr>
                                    </p:animEffect>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000" fill="hold">
                                          <p:stCondLst>
                                            <p:cond delay="0"/>
                                          </p:stCondLst>
                                        </p:cTn>
                                        <p:tgtEl>
                                          <p:spTgt spid="30"/>
                                        </p:tgtEl>
                                        <p:attrNameLst>
                                          <p:attrName>style.visibility</p:attrName>
                                        </p:attrNameLst>
                                      </p:cBhvr>
                                      <p:to>
                                        <p:strVal val="visible"/>
                                      </p:to>
                                    </p:set>
                                    <p:animEffect transition="in" filter="wedge">
                                      <p:cBhvr>
                                        <p:cTn id="20" dur="1000"/>
                                        <p:tgtEl>
                                          <p:spTgt spid="30"/>
                                        </p:tgtEl>
                                      </p:cBhvr>
                                    </p:animEffect>
                                  </p:childTnLst>
                                </p:cTn>
                              </p:par>
                              <p:par>
                                <p:cTn id="21" presetID="2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edge">
                                      <p:cBhvr>
                                        <p:cTn id="23" dur="2000"/>
                                        <p:tgtEl>
                                          <p:spTgt spid="29"/>
                                        </p:tgtEl>
                                      </p:cBhvr>
                                    </p:animEffect>
                                  </p:childTnLst>
                                </p:cTn>
                              </p:par>
                            </p:childTnLst>
                          </p:cTn>
                        </p:par>
                        <p:par>
                          <p:cTn id="24" fill="hold">
                            <p:stCondLst>
                              <p:cond delay="2000"/>
                            </p:stCondLst>
                            <p:childTnLst>
                              <p:par>
                                <p:cTn id="25" presetID="20" presetClass="entr" presetSubtype="0" fill="hold" grpId="0" nodeType="afterEffect">
                                  <p:stCondLst>
                                    <p:cond delay="0"/>
                                  </p:stCondLst>
                                  <p:childTnLst>
                                    <p:set>
                                      <p:cBhvr>
                                        <p:cTn id="26" dur="1000" fill="hold">
                                          <p:stCondLst>
                                            <p:cond delay="0"/>
                                          </p:stCondLst>
                                        </p:cTn>
                                        <p:tgtEl>
                                          <p:spTgt spid="28"/>
                                        </p:tgtEl>
                                        <p:attrNameLst>
                                          <p:attrName>style.visibility</p:attrName>
                                        </p:attrNameLst>
                                      </p:cBhvr>
                                      <p:to>
                                        <p:strVal val="visible"/>
                                      </p:to>
                                    </p:set>
                                    <p:animEffect transition="in" filter="wedge">
                                      <p:cBhvr>
                                        <p:cTn id="27" dur="1000"/>
                                        <p:tgtEl>
                                          <p:spTgt spid="28"/>
                                        </p:tgtEl>
                                      </p:cBhvr>
                                    </p:animEffect>
                                  </p:childTnLst>
                                </p:cTn>
                              </p:par>
                              <p:par>
                                <p:cTn id="28" presetID="2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edge">
                                      <p:cBhvr>
                                        <p:cTn id="30" dur="2000"/>
                                        <p:tgtEl>
                                          <p:spTgt spid="23"/>
                                        </p:tgtEl>
                                      </p:cBhvr>
                                    </p:animEffect>
                                  </p:childTnLst>
                                </p:cTn>
                              </p:par>
                            </p:childTnLst>
                          </p:cTn>
                        </p:par>
                        <p:par>
                          <p:cTn id="31" fill="hold">
                            <p:stCondLst>
                              <p:cond delay="3000"/>
                            </p:stCondLst>
                            <p:childTnLst>
                              <p:par>
                                <p:cTn id="32" presetID="20" presetClass="entr" presetSubtype="0" fill="hold" grpId="0" nodeType="afterEffect">
                                  <p:stCondLst>
                                    <p:cond delay="0"/>
                                  </p:stCondLst>
                                  <p:childTnLst>
                                    <p:set>
                                      <p:cBhvr>
                                        <p:cTn id="33" dur="1000" fill="hold">
                                          <p:stCondLst>
                                            <p:cond delay="0"/>
                                          </p:stCondLst>
                                        </p:cTn>
                                        <p:tgtEl>
                                          <p:spTgt spid="22"/>
                                        </p:tgtEl>
                                        <p:attrNameLst>
                                          <p:attrName>style.visibility</p:attrName>
                                        </p:attrNameLst>
                                      </p:cBhvr>
                                      <p:to>
                                        <p:strVal val="visible"/>
                                      </p:to>
                                    </p:set>
                                    <p:animEffect transition="in" filter="wedge">
                                      <p:cBhvr>
                                        <p:cTn id="34" dur="1000"/>
                                        <p:tgtEl>
                                          <p:spTgt spid="22"/>
                                        </p:tgtEl>
                                      </p:cBhvr>
                                    </p:animEffect>
                                  </p:childTnLst>
                                </p:cTn>
                              </p:par>
                              <p:par>
                                <p:cTn id="35" presetID="2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edge">
                                      <p:cBhvr>
                                        <p:cTn id="37" dur="2000"/>
                                        <p:tgtEl>
                                          <p:spTgt spid="21"/>
                                        </p:tgtEl>
                                      </p:cBhvr>
                                    </p:animEffect>
                                  </p:childTnLst>
                                </p:cTn>
                              </p:par>
                            </p:childTnLst>
                          </p:cTn>
                        </p:par>
                        <p:par>
                          <p:cTn id="38" fill="hold">
                            <p:stCondLst>
                              <p:cond delay="4000"/>
                            </p:stCondLst>
                            <p:childTnLst>
                              <p:par>
                                <p:cTn id="39" presetID="20" presetClass="entr" presetSubtype="0" fill="hold" grpId="0" nodeType="afterEffect">
                                  <p:stCondLst>
                                    <p:cond delay="0"/>
                                  </p:stCondLst>
                                  <p:childTnLst>
                                    <p:set>
                                      <p:cBhvr>
                                        <p:cTn id="40" dur="1000" fill="hold">
                                          <p:stCondLst>
                                            <p:cond delay="0"/>
                                          </p:stCondLst>
                                        </p:cTn>
                                        <p:tgtEl>
                                          <p:spTgt spid="25"/>
                                        </p:tgtEl>
                                        <p:attrNameLst>
                                          <p:attrName>style.visibility</p:attrName>
                                        </p:attrNameLst>
                                      </p:cBhvr>
                                      <p:to>
                                        <p:strVal val="visible"/>
                                      </p:to>
                                    </p:set>
                                    <p:animEffect transition="in" filter="wedge">
                                      <p:cBhvr>
                                        <p:cTn id="41" dur="1000"/>
                                        <p:tgtEl>
                                          <p:spTgt spid="25"/>
                                        </p:tgtEl>
                                      </p:cBhvr>
                                    </p:animEffect>
                                  </p:childTnLst>
                                </p:cTn>
                              </p:par>
                              <p:par>
                                <p:cTn id="42" presetID="2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edge">
                                      <p:cBhvr>
                                        <p:cTn id="4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28" grpId="0" animBg="1"/>
      <p:bldP spid="22" grpId="0" animBg="1"/>
      <p:bldP spid="25" grpId="0" animBg="1"/>
      <p:bldP spid="32" grpId="1" animBg="1"/>
      <p:bldP spid="30" grpId="1" animBg="1"/>
      <p:bldP spid="28" grpId="1" animBg="1"/>
      <p:bldP spid="22" grpId="1"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8000">
              <a:schemeClr val="accent1">
                <a:lumMod val="45000"/>
                <a:lumOff val="55000"/>
              </a:schemeClr>
            </a:gs>
            <a:gs pos="5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9" name="TextBox 8"/>
          <p:cNvSpPr txBox="1"/>
          <p:nvPr/>
        </p:nvSpPr>
        <p:spPr>
          <a:xfrm>
            <a:off x="2782733" y="4753610"/>
            <a:ext cx="2376805" cy="522605"/>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zh-CN" altLang="en-US" sz="3200" dirty="0" smtClean="0">
                <a:latin typeface="华文新魏" panose="02010800040101010101" charset="-122"/>
                <a:ea typeface="华文新魏" panose="02010800040101010101" charset="-122"/>
              </a:rPr>
              <a:t>宣王三年</a:t>
            </a:r>
            <a:endParaRPr lang="zh-CN" altLang="en-US" sz="3200" dirty="0" smtClean="0">
              <a:latin typeface="华文新魏" panose="02010800040101010101" charset="-122"/>
              <a:ea typeface="华文新魏" panose="02010800040101010101" charset="-122"/>
            </a:endParaRPr>
          </a:p>
          <a:p>
            <a:endParaRPr lang="zh-CN" altLang="en-US" sz="3200" dirty="0" smtClean="0">
              <a:latin typeface="华文新魏" panose="02010800040101010101" charset="-122"/>
              <a:ea typeface="华文新魏" panose="02010800040101010101" charset="-122"/>
            </a:endParaRPr>
          </a:p>
          <a:p>
            <a:endParaRPr lang="zh-CN" altLang="en-US" sz="3200" dirty="0" smtClean="0">
              <a:latin typeface="华文新魏" panose="02010800040101010101" charset="-122"/>
              <a:ea typeface="华文新魏" panose="02010800040101010101" charset="-122"/>
            </a:endParaRPr>
          </a:p>
        </p:txBody>
      </p:sp>
      <p:grpSp>
        <p:nvGrpSpPr>
          <p:cNvPr id="2" name="组合 1"/>
          <p:cNvGrpSpPr/>
          <p:nvPr/>
        </p:nvGrpSpPr>
        <p:grpSpPr>
          <a:xfrm>
            <a:off x="4186555" y="589280"/>
            <a:ext cx="4418330" cy="1451610"/>
            <a:chOff x="6593" y="928"/>
            <a:chExt cx="6958" cy="2286"/>
          </a:xfrm>
        </p:grpSpPr>
        <p:sp>
          <p:nvSpPr>
            <p:cNvPr id="6" name="文本框 5"/>
            <p:cNvSpPr txBox="1"/>
            <p:nvPr/>
          </p:nvSpPr>
          <p:spPr>
            <a:xfrm>
              <a:off x="8673" y="1548"/>
              <a:ext cx="4879" cy="14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5400" dirty="0" smtClean="0">
                  <a:latin typeface="李旭科书法 v1.4" panose="02000603000000000000" charset="-122"/>
                  <a:ea typeface="李旭科书法 v1.4" panose="02000603000000000000" charset="-122"/>
                  <a:cs typeface="+mn-ea"/>
                  <a:sym typeface="+mn-lt"/>
                </a:rPr>
                <a:t>时间地点</a:t>
              </a:r>
              <a:endParaRPr lang="zh-CN" altLang="en-US" sz="5400" dirty="0" smtClean="0">
                <a:latin typeface="李旭科书法 v1.4" panose="02000603000000000000" charset="-122"/>
                <a:ea typeface="李旭科书法 v1.4" panose="02000603000000000000" charset="-122"/>
                <a:cs typeface="+mn-ea"/>
                <a:sym typeface="+mn-lt"/>
              </a:endParaRPr>
            </a:p>
          </p:txBody>
        </p:sp>
        <p:grpSp>
          <p:nvGrpSpPr>
            <p:cNvPr id="12" name="组合 4"/>
            <p:cNvGrpSpPr/>
            <p:nvPr/>
          </p:nvGrpSpPr>
          <p:grpSpPr bwMode="auto">
            <a:xfrm>
              <a:off x="6593" y="928"/>
              <a:ext cx="2144" cy="2286"/>
              <a:chOff x="5627836" y="1042809"/>
              <a:chExt cx="1142286" cy="1124307"/>
            </a:xfrm>
            <a:effectLst>
              <a:outerShdw blurRad="50800" dist="38100" dir="2700000" algn="tl" rotWithShape="0">
                <a:prstClr val="black">
                  <a:alpha val="40000"/>
                </a:prstClr>
              </a:outerShdw>
            </a:effectLst>
          </p:grpSpPr>
          <p:pic>
            <p:nvPicPr>
              <p:cNvPr id="13" name="图片 2"/>
              <p:cNvPicPr>
                <a:picLocks noChangeAspect="1" noChangeArrowheads="1"/>
              </p:cNvPicPr>
              <p:nvPr/>
            </p:nvPicPr>
            <p:blipFill>
              <a:blip r:embed="rId1" cstate="print">
                <a:lum bright="-6000"/>
                <a:extLst>
                  <a:ext uri="{28A0092B-C50C-407E-A947-70E740481C1C}">
                    <a14:useLocalDpi xmlns:a14="http://schemas.microsoft.com/office/drawing/2010/main" val="0"/>
                  </a:ext>
                </a:extLst>
              </a:blip>
              <a:srcRect/>
              <a:stretch>
                <a:fillRect/>
              </a:stretch>
            </p:blipFill>
            <p:spPr bwMode="auto">
              <a:xfrm>
                <a:off x="5627836" y="1042809"/>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
              <p:cNvSpPr txBox="1"/>
              <p:nvPr/>
            </p:nvSpPr>
            <p:spPr>
              <a:xfrm>
                <a:off x="5799925" y="1174122"/>
                <a:ext cx="838600" cy="857247"/>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zh-CN" altLang="en-US" sz="6600" kern="800" spc="-100" dirty="0">
                    <a:solidFill>
                      <a:schemeClr val="bg1"/>
                    </a:solidFill>
                    <a:latin typeface="李旭科书法 v1.4" panose="02000603000000000000" charset="-122"/>
                    <a:ea typeface="李旭科书法 v1.4" panose="02000603000000000000" charset="-122"/>
                    <a:cs typeface="+mn-ea"/>
                    <a:sym typeface="+mn-lt"/>
                  </a:rPr>
                  <a:t>壹</a:t>
                </a:r>
                <a:endParaRPr lang="zh-CN" altLang="en-US" sz="6600" kern="800" spc="-100" dirty="0">
                  <a:solidFill>
                    <a:schemeClr val="bg1"/>
                  </a:solidFill>
                  <a:latin typeface="李旭科书法 v1.4" panose="02000603000000000000" charset="-122"/>
                  <a:ea typeface="李旭科书法 v1.4" panose="02000603000000000000" charset="-122"/>
                  <a:cs typeface="+mn-ea"/>
                  <a:sym typeface="+mn-lt"/>
                </a:endParaRPr>
              </a:p>
            </p:txBody>
          </p:sp>
        </p:grpSp>
      </p:grpSp>
      <p:sp>
        <p:nvSpPr>
          <p:cNvPr id="23" name="文本框 22"/>
          <p:cNvSpPr txBox="1"/>
          <p:nvPr/>
        </p:nvSpPr>
        <p:spPr>
          <a:xfrm>
            <a:off x="5846445" y="4753610"/>
            <a:ext cx="3870325" cy="558800"/>
          </a:xfrm>
          <a:prstGeom prst="rect">
            <a:avLst/>
          </a:prstGeom>
          <a:noFill/>
          <a:effectLst>
            <a:outerShdw blurRad="50800" dist="38100" dir="2700000" algn="tl" rotWithShape="0">
              <a:prstClr val="black">
                <a:alpha val="40000"/>
              </a:prstClr>
            </a:outerShdw>
          </a:effectLst>
        </p:spPr>
        <p:txBody>
          <a:bodyPr wrap="square" rtlCol="0">
            <a:noAutofit/>
          </a:bodyPr>
          <a:p>
            <a:pPr algn="ctr"/>
            <a:r>
              <a:rPr lang="zh-CN" altLang="en-US" sz="3200" dirty="0" smtClean="0">
                <a:latin typeface="华文新魏" panose="02010800040101010101" charset="-122"/>
                <a:ea typeface="华文新魏" panose="02010800040101010101" charset="-122"/>
                <a:sym typeface="+mn-ea"/>
              </a:rPr>
              <a:t>漕今河南省滑县附近</a:t>
            </a:r>
            <a:endParaRPr lang="zh-CN" altLang="en-US" sz="3200" dirty="0" smtClean="0">
              <a:latin typeface="华文新魏" panose="02010800040101010101" charset="-122"/>
              <a:ea typeface="华文新魏" panose="02010800040101010101" charset="-122"/>
              <a:sym typeface="+mn-ea"/>
            </a:endParaRPr>
          </a:p>
        </p:txBody>
      </p:sp>
      <p:pic>
        <p:nvPicPr>
          <p:cNvPr id="25" name="图片 24"/>
          <p:cNvPicPr>
            <a:picLocks noChangeAspect="1"/>
          </p:cNvPicPr>
          <p:nvPr>
            <p:custDataLst>
              <p:tags r:id="rId2"/>
            </p:custDataLst>
          </p:nvPr>
        </p:nvPicPr>
        <p:blipFill>
          <a:blip r:embed="rId3" cstate="print"/>
          <a:stretch>
            <a:fillRect/>
          </a:stretch>
        </p:blipFill>
        <p:spPr>
          <a:xfrm>
            <a:off x="261620" y="335280"/>
            <a:ext cx="831850" cy="831850"/>
          </a:xfrm>
          <a:prstGeom prst="rect">
            <a:avLst/>
          </a:prstGeom>
        </p:spPr>
      </p:pic>
      <p:grpSp>
        <p:nvGrpSpPr>
          <p:cNvPr id="7" name="组合 6"/>
          <p:cNvGrpSpPr/>
          <p:nvPr/>
        </p:nvGrpSpPr>
        <p:grpSpPr>
          <a:xfrm>
            <a:off x="2539365" y="2830830"/>
            <a:ext cx="2791460" cy="1783080"/>
            <a:chOff x="3999" y="4458"/>
            <a:chExt cx="4396" cy="2808"/>
          </a:xfrm>
        </p:grpSpPr>
        <p:pic>
          <p:nvPicPr>
            <p:cNvPr id="4" name="图片 3"/>
            <p:cNvPicPr/>
            <p:nvPr/>
          </p:nvPicPr>
          <p:blipFill>
            <a:blip r:embed="rId4">
              <a:lum bright="6000" contrast="6000"/>
            </a:blip>
            <a:srcRect l="13" t="19581" r="-13" b="53970"/>
            <a:stretch>
              <a:fillRect/>
            </a:stretch>
          </p:blipFill>
          <p:spPr>
            <a:xfrm>
              <a:off x="3999" y="4458"/>
              <a:ext cx="4397" cy="2808"/>
            </a:xfrm>
            <a:prstGeom prst="ellipse">
              <a:avLst/>
            </a:prstGeom>
            <a:noFill/>
            <a:ln w="9525">
              <a:noFill/>
            </a:ln>
            <a:effectLst>
              <a:outerShdw blurRad="50800" dist="38100" dir="2700000" algn="tl" rotWithShape="0">
                <a:prstClr val="black">
                  <a:alpha val="40000"/>
                </a:prstClr>
              </a:outerShdw>
            </a:effectLst>
          </p:spPr>
        </p:pic>
        <p:sp>
          <p:nvSpPr>
            <p:cNvPr id="10" name="文本框 9"/>
            <p:cNvSpPr txBox="1"/>
            <p:nvPr/>
          </p:nvSpPr>
          <p:spPr>
            <a:xfrm>
              <a:off x="5069" y="5355"/>
              <a:ext cx="2258" cy="1014"/>
            </a:xfrm>
            <a:prstGeom prst="rect">
              <a:avLst/>
            </a:prstGeom>
            <a:noFill/>
            <a:effectLst>
              <a:outerShdw blurRad="50800" dist="38100" dir="2700000" algn="tl" rotWithShape="0">
                <a:prstClr val="black">
                  <a:alpha val="40000"/>
                </a:prstClr>
              </a:outerShdw>
            </a:effectLst>
          </p:spPr>
          <p:txBody>
            <a:bodyPr wrap="square" rtlCol="0" anchor="t">
              <a:noAutofit/>
            </a:bodyPr>
            <a:p>
              <a:r>
                <a:rPr lang="zh-CN" altLang="en-US" sz="4400" dirty="0" smtClean="0">
                  <a:solidFill>
                    <a:srgbClr val="C00000"/>
                  </a:solidFill>
                  <a:latin typeface="华文新魏" panose="02010800040101010101" charset="-122"/>
                  <a:ea typeface="华文新魏" panose="02010800040101010101" charset="-122"/>
                  <a:sym typeface="+mn-ea"/>
                </a:rPr>
                <a:t>时间</a:t>
              </a:r>
              <a:endParaRPr lang="zh-CN" altLang="en-US" sz="4400" dirty="0" smtClean="0">
                <a:solidFill>
                  <a:srgbClr val="C00000"/>
                </a:solidFill>
                <a:latin typeface="华文新魏" panose="02010800040101010101" charset="-122"/>
                <a:ea typeface="华文新魏" panose="02010800040101010101" charset="-122"/>
                <a:sym typeface="+mn-ea"/>
              </a:endParaRPr>
            </a:p>
            <a:p>
              <a:endParaRPr lang="zh-CN" altLang="en-US" sz="4400" dirty="0" smtClean="0">
                <a:solidFill>
                  <a:srgbClr val="C00000"/>
                </a:solidFill>
                <a:latin typeface="华文新魏" panose="02010800040101010101" charset="-122"/>
                <a:ea typeface="华文新魏" panose="02010800040101010101" charset="-122"/>
                <a:sym typeface="+mn-ea"/>
              </a:endParaRPr>
            </a:p>
          </p:txBody>
        </p:sp>
      </p:grpSp>
      <p:grpSp>
        <p:nvGrpSpPr>
          <p:cNvPr id="8" name="组合 7"/>
          <p:cNvGrpSpPr/>
          <p:nvPr/>
        </p:nvGrpSpPr>
        <p:grpSpPr>
          <a:xfrm>
            <a:off x="6240780" y="2830830"/>
            <a:ext cx="2791460" cy="1783080"/>
            <a:chOff x="9828" y="4458"/>
            <a:chExt cx="4396" cy="2808"/>
          </a:xfrm>
        </p:grpSpPr>
        <p:pic>
          <p:nvPicPr>
            <p:cNvPr id="3" name="图片 2"/>
            <p:cNvPicPr/>
            <p:nvPr/>
          </p:nvPicPr>
          <p:blipFill>
            <a:blip r:embed="rId4">
              <a:lum bright="18000" contrast="-12000"/>
            </a:blip>
            <a:srcRect l="10048" t="71236" r="346" b="4064"/>
            <a:stretch>
              <a:fillRect/>
            </a:stretch>
          </p:blipFill>
          <p:spPr>
            <a:xfrm flipH="1">
              <a:off x="9828" y="4458"/>
              <a:ext cx="4397" cy="2808"/>
            </a:xfrm>
            <a:prstGeom prst="ellipse">
              <a:avLst/>
            </a:prstGeom>
            <a:noFill/>
            <a:ln w="9525">
              <a:noFill/>
            </a:ln>
            <a:effectLst>
              <a:outerShdw blurRad="50800" dist="38100" dir="2700000" algn="tl" rotWithShape="0">
                <a:prstClr val="black">
                  <a:alpha val="40000"/>
                </a:prstClr>
              </a:outerShdw>
            </a:effectLst>
          </p:spPr>
        </p:pic>
        <p:sp>
          <p:nvSpPr>
            <p:cNvPr id="11" name="文本框 10"/>
            <p:cNvSpPr txBox="1"/>
            <p:nvPr/>
          </p:nvSpPr>
          <p:spPr>
            <a:xfrm>
              <a:off x="10383" y="5257"/>
              <a:ext cx="3288" cy="1210"/>
            </a:xfrm>
            <a:prstGeom prst="rect">
              <a:avLst/>
            </a:prstGeom>
            <a:noFill/>
            <a:effectLst>
              <a:outerShdw blurRad="50800" dist="38100" dir="2700000" algn="tl" rotWithShape="0">
                <a:prstClr val="black">
                  <a:alpha val="40000"/>
                </a:prstClr>
              </a:outerShdw>
            </a:effectLst>
          </p:spPr>
          <p:txBody>
            <a:bodyPr wrap="square" rtlCol="0" anchor="t">
              <a:spAutoFit/>
            </a:bodyPr>
            <a:p>
              <a:pPr algn="ctr"/>
              <a:r>
                <a:rPr lang="zh-CN" altLang="en-US" sz="4400" dirty="0" smtClean="0">
                  <a:solidFill>
                    <a:srgbClr val="C00000"/>
                  </a:solidFill>
                  <a:latin typeface="华文新魏" panose="02010800040101010101" charset="-122"/>
                  <a:ea typeface="华文新魏" panose="02010800040101010101" charset="-122"/>
                  <a:sym typeface="+mn-ea"/>
                </a:rPr>
                <a:t>地点</a:t>
              </a:r>
              <a:endParaRPr lang="zh-CN" altLang="en-US" sz="4400" dirty="0" smtClean="0">
                <a:solidFill>
                  <a:srgbClr val="C00000"/>
                </a:solidFill>
                <a:latin typeface="华文新魏" panose="02010800040101010101" charset="-122"/>
                <a:ea typeface="华文新魏" panose="02010800040101010101" charset="-122"/>
                <a:sym typeface="+mn-ea"/>
              </a:endParaRPr>
            </a:p>
          </p:txBody>
        </p:sp>
      </p:grpSp>
      <p:sp>
        <p:nvSpPr>
          <p:cNvPr id="5" name="文本框 1"/>
          <p:cNvSpPr txBox="1"/>
          <p:nvPr>
            <p:custDataLst>
              <p:tags r:id="rId5"/>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spTree>
  </p:cSld>
  <p:clrMapOvr>
    <a:masterClrMapping/>
  </p:clrMapOvr>
  <p:transition spd="slow" advTm="3000">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22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24" name="TextBox 23"/>
          <p:cNvSpPr txBox="1"/>
          <p:nvPr/>
        </p:nvSpPr>
        <p:spPr>
          <a:xfrm>
            <a:off x="1930400" y="1972310"/>
            <a:ext cx="8411210" cy="4118610"/>
          </a:xfrm>
          <a:prstGeom prst="rect">
            <a:avLst/>
          </a:prstGeom>
          <a:noFill/>
        </p:spPr>
        <p:txBody>
          <a:bodyPr vert="horz" wrap="square" rtlCol="0">
            <a:noAutofit/>
          </a:bodyPr>
          <a:lstStyle/>
          <a:p>
            <a:r>
              <a:rPr lang="zh-CN" altLang="en-US" sz="2000" dirty="0" smtClean="0">
                <a:solidFill>
                  <a:srgbClr val="C00000"/>
                </a:solidFill>
                <a:latin typeface="华文新魏" panose="02010800040101010101" charset="-122"/>
                <a:ea typeface="华文新魏" panose="02010800040101010101" charset="-122"/>
                <a:cs typeface="华文新魏" panose="02010800040101010101" charset="-122"/>
              </a:rPr>
              <a:t>人物</a:t>
            </a:r>
            <a:r>
              <a:rPr lang="en-US" altLang="zh-CN" sz="2000" dirty="0" smtClean="0">
                <a:solidFill>
                  <a:srgbClr val="C00000"/>
                </a:solidFill>
                <a:latin typeface="华文新魏" panose="02010800040101010101" charset="-122"/>
                <a:ea typeface="华文新魏" panose="02010800040101010101" charset="-122"/>
                <a:cs typeface="华文新魏" panose="02010800040101010101" charset="-122"/>
              </a:rPr>
              <a:t>:</a:t>
            </a:r>
            <a:endParaRPr lang="zh-CN" altLang="en-US" sz="2000" dirty="0" smtClean="0">
              <a:latin typeface="华文新魏" panose="02010800040101010101" charset="-122"/>
              <a:ea typeface="华文新魏" panose="02010800040101010101" charset="-122"/>
              <a:cs typeface="华文新魏" panose="02010800040101010101" charset="-122"/>
            </a:endParaRPr>
          </a:p>
          <a:p>
            <a:r>
              <a:rPr lang="zh-CN" altLang="en-US" sz="2000" dirty="0" smtClean="0">
                <a:latin typeface="华文新魏" panose="02010800040101010101" charset="-122"/>
                <a:ea typeface="华文新魏" panose="02010800040101010101" charset="-122"/>
                <a:cs typeface="华文新魏" panose="02010800040101010101" charset="-122"/>
              </a:rPr>
              <a:t>尹吉甫</a:t>
            </a:r>
            <a:endParaRPr lang="zh-CN" altLang="en-US" sz="2000" dirty="0" smtClean="0">
              <a:latin typeface="华文新魏" panose="02010800040101010101" charset="-122"/>
              <a:ea typeface="华文新魏" panose="02010800040101010101" charset="-122"/>
              <a:cs typeface="华文新魏" panose="02010800040101010101" charset="-122"/>
            </a:endParaRPr>
          </a:p>
          <a:p>
            <a:endParaRPr lang="zh-CN" altLang="en-US" sz="2000" dirty="0" smtClean="0">
              <a:latin typeface="华文新魏" panose="02010800040101010101" charset="-122"/>
              <a:ea typeface="华文新魏" panose="02010800040101010101" charset="-122"/>
              <a:cs typeface="华文新魏" panose="02010800040101010101" charset="-122"/>
            </a:endParaRPr>
          </a:p>
          <a:p>
            <a:pPr indent="0" fontAlgn="auto">
              <a:lnSpc>
                <a:spcPts val="2880"/>
              </a:lnSpc>
            </a:pPr>
            <a:r>
              <a:rPr lang="zh-CN" altLang="en-US" sz="2000" dirty="0" smtClean="0">
                <a:solidFill>
                  <a:srgbClr val="C00000"/>
                </a:solidFill>
                <a:latin typeface="华文新魏" panose="02010800040101010101" charset="-122"/>
                <a:ea typeface="华文新魏" panose="02010800040101010101" charset="-122"/>
                <a:cs typeface="华文新魏" panose="02010800040101010101" charset="-122"/>
                <a:sym typeface="+mn-ea"/>
              </a:rPr>
              <a:t>事件</a:t>
            </a:r>
            <a:r>
              <a:rPr lang="en-US" altLang="zh-CN" sz="2000" dirty="0" smtClean="0">
                <a:solidFill>
                  <a:srgbClr val="C00000"/>
                </a:solidFill>
                <a:latin typeface="华文新魏" panose="02010800040101010101" charset="-122"/>
                <a:ea typeface="华文新魏" panose="02010800040101010101" charset="-122"/>
                <a:cs typeface="华文新魏" panose="02010800040101010101" charset="-122"/>
                <a:sym typeface="+mn-ea"/>
              </a:rPr>
              <a:t>:</a:t>
            </a:r>
            <a:endParaRPr lang="zh-CN" altLang="en-US" sz="2000" dirty="0" smtClean="0">
              <a:solidFill>
                <a:srgbClr val="C00000"/>
              </a:solidFill>
              <a:latin typeface="华文新魏" panose="02010800040101010101" charset="-122"/>
              <a:ea typeface="华文新魏" panose="02010800040101010101" charset="-122"/>
              <a:cs typeface="华文新魏" panose="02010800040101010101" charset="-122"/>
              <a:sym typeface="+mn-ea"/>
            </a:endParaRPr>
          </a:p>
          <a:p>
            <a:pPr indent="0" fontAlgn="auto">
              <a:lnSpc>
                <a:spcPts val="2880"/>
              </a:lnSpc>
            </a:pPr>
            <a:r>
              <a:rPr lang="zh-CN" altLang="en-US" sz="2000" dirty="0" smtClean="0">
                <a:latin typeface="华文新魏" panose="02010800040101010101" charset="-122"/>
                <a:ea typeface="华文新魏" panose="02010800040101010101" charset="-122"/>
                <a:cs typeface="华文新魏" panose="02010800040101010101" charset="-122"/>
                <a:sym typeface="+mn-ea"/>
              </a:rPr>
              <a:t>尹吉甫跟随孙子仲去和平陈国和宋国，仲氏不告而别，尹吉甫骑马去追她，在株林这个地方见到了</a:t>
            </a:r>
            <a:r>
              <a:rPr lang="en-US" altLang="zh-CN" sz="2000" dirty="0" smtClean="0">
                <a:latin typeface="华文新魏" panose="02010800040101010101" charset="-122"/>
                <a:ea typeface="华文新魏" panose="02010800040101010101" charset="-122"/>
                <a:cs typeface="华文新魏" panose="02010800040101010101" charset="-122"/>
                <a:sym typeface="+mn-ea"/>
              </a:rPr>
              <a:t>  </a:t>
            </a:r>
            <a:r>
              <a:rPr lang="zh-CN" altLang="en-US" sz="2000" dirty="0" smtClean="0">
                <a:latin typeface="华文新魏" panose="02010800040101010101" charset="-122"/>
                <a:ea typeface="华文新魏" panose="02010800040101010101" charset="-122"/>
                <a:cs typeface="华文新魏" panose="02010800040101010101" charset="-122"/>
                <a:sym typeface="+mn-ea"/>
              </a:rPr>
              <a:t>仲氏，写下了死生契阔，与子成说。执子之手，与子偕老的千古名句。</a:t>
            </a:r>
            <a:endParaRPr lang="zh-CN" altLang="en-US" sz="2000" dirty="0" smtClean="0">
              <a:latin typeface="华文新魏" panose="02010800040101010101" charset="-122"/>
              <a:ea typeface="华文新魏" panose="02010800040101010101" charset="-122"/>
              <a:cs typeface="华文新魏" panose="02010800040101010101" charset="-122"/>
              <a:sym typeface="+mn-ea"/>
            </a:endParaRPr>
          </a:p>
          <a:p>
            <a:pPr indent="0" fontAlgn="auto">
              <a:lnSpc>
                <a:spcPts val="2880"/>
              </a:lnSpc>
            </a:pPr>
            <a:endParaRPr lang="zh-CN" altLang="en-US" sz="2000" dirty="0" smtClean="0">
              <a:latin typeface="华文新魏" panose="02010800040101010101" charset="-122"/>
              <a:ea typeface="华文新魏" panose="02010800040101010101" charset="-122"/>
              <a:cs typeface="华文新魏" panose="02010800040101010101" charset="-122"/>
              <a:sym typeface="+mn-ea"/>
            </a:endParaRPr>
          </a:p>
          <a:p>
            <a:pPr indent="0" fontAlgn="auto">
              <a:lnSpc>
                <a:spcPts val="2880"/>
              </a:lnSpc>
            </a:pPr>
            <a:r>
              <a:rPr lang="zh-CN" altLang="en-US" sz="2000" dirty="0" smtClean="0">
                <a:solidFill>
                  <a:srgbClr val="C00000"/>
                </a:solidFill>
                <a:latin typeface="华文新魏" panose="02010800040101010101" charset="-122"/>
                <a:ea typeface="华文新魏" panose="02010800040101010101" charset="-122"/>
                <a:cs typeface="华文新魏" panose="02010800040101010101" charset="-122"/>
                <a:sym typeface="+mn-ea"/>
              </a:rPr>
              <a:t>成语</a:t>
            </a:r>
            <a:r>
              <a:rPr lang="en-US" altLang="zh-CN" sz="2000" dirty="0" smtClean="0">
                <a:solidFill>
                  <a:srgbClr val="C00000"/>
                </a:solidFill>
                <a:latin typeface="华文新魏" panose="02010800040101010101" charset="-122"/>
                <a:ea typeface="华文新魏" panose="02010800040101010101" charset="-122"/>
                <a:cs typeface="华文新魏" panose="02010800040101010101" charset="-122"/>
                <a:sym typeface="+mn-ea"/>
              </a:rPr>
              <a:t>:</a:t>
            </a:r>
            <a:endParaRPr lang="zh-CN" altLang="en-US" sz="2000" dirty="0" smtClean="0">
              <a:solidFill>
                <a:srgbClr val="C00000"/>
              </a:solidFill>
              <a:latin typeface="华文新魏" panose="02010800040101010101" charset="-122"/>
              <a:ea typeface="华文新魏" panose="02010800040101010101" charset="-122"/>
              <a:cs typeface="华文新魏" panose="02010800040101010101" charset="-122"/>
              <a:sym typeface="+mn-ea"/>
            </a:endParaRPr>
          </a:p>
          <a:p>
            <a:pPr indent="0" fontAlgn="auto">
              <a:lnSpc>
                <a:spcPts val="2880"/>
              </a:lnSpc>
            </a:pPr>
            <a:r>
              <a:rPr lang="zh-CN" altLang="en-US" sz="2000" dirty="0" smtClean="0">
                <a:latin typeface="华文新魏" panose="02010800040101010101" charset="-122"/>
                <a:ea typeface="华文新魏" panose="02010800040101010101" charset="-122"/>
                <a:cs typeface="华文新魏" panose="02010800040101010101" charset="-122"/>
                <a:sym typeface="+mn-ea"/>
              </a:rPr>
              <a:t>击鼓其镗，踊跃用兵。土国城漕，我独南行。</a:t>
            </a:r>
            <a:endParaRPr lang="en-US" altLang="zh-CN" sz="2000" dirty="0" smtClean="0">
              <a:latin typeface="华文新魏" panose="02010800040101010101" charset="-122"/>
              <a:ea typeface="华文新魏" panose="02010800040101010101" charset="-122"/>
              <a:cs typeface="华文新魏" panose="02010800040101010101" charset="-122"/>
            </a:endParaRPr>
          </a:p>
          <a:p>
            <a:pPr indent="0" fontAlgn="auto">
              <a:lnSpc>
                <a:spcPts val="2880"/>
              </a:lnSpc>
            </a:pPr>
            <a:r>
              <a:rPr lang="zh-CN" altLang="en-US" sz="2000" dirty="0" smtClean="0">
                <a:latin typeface="华文新魏" panose="02010800040101010101" charset="-122"/>
                <a:ea typeface="华文新魏" panose="02010800040101010101" charset="-122"/>
                <a:cs typeface="华文新魏" panose="02010800040101010101" charset="-122"/>
                <a:sym typeface="+mn-ea"/>
              </a:rPr>
              <a:t>死生契阔，与子成说。执子之手，与子偕老。</a:t>
            </a:r>
            <a:endParaRPr lang="zh-CN" altLang="en-US" sz="2000"/>
          </a:p>
          <a:p>
            <a:endParaRPr lang="zh-CN" altLang="en-US" sz="2000" dirty="0" smtClean="0">
              <a:latin typeface="华文新魏" panose="02010800040101010101" charset="-122"/>
              <a:ea typeface="华文新魏" panose="02010800040101010101" charset="-122"/>
              <a:cs typeface="华文新魏" panose="02010800040101010101" charset="-122"/>
            </a:endParaRPr>
          </a:p>
          <a:p>
            <a:endParaRPr lang="zh-CN" altLang="en-US" sz="2000" dirty="0" smtClean="0">
              <a:latin typeface="华文新魏" panose="02010800040101010101" charset="-122"/>
              <a:ea typeface="华文新魏" panose="02010800040101010101" charset="-122"/>
              <a:cs typeface="华文新魏" panose="02010800040101010101" charset="-122"/>
            </a:endParaRPr>
          </a:p>
          <a:p>
            <a:pPr indent="0" fontAlgn="auto">
              <a:lnSpc>
                <a:spcPts val="2880"/>
              </a:lnSpc>
            </a:pPr>
            <a:endParaRPr lang="zh-CN" altLang="en-US" sz="2000" dirty="0" smtClean="0">
              <a:latin typeface="华文新魏" panose="02010800040101010101" charset="-122"/>
              <a:ea typeface="华文新魏" panose="02010800040101010101" charset="-122"/>
              <a:cs typeface="华文新魏" panose="02010800040101010101" charset="-122"/>
            </a:endParaRPr>
          </a:p>
          <a:p>
            <a:endParaRPr lang="zh-CN" altLang="en-US" sz="2000" dirty="0" smtClean="0">
              <a:latin typeface="华文新魏" panose="02010800040101010101" charset="-122"/>
              <a:ea typeface="华文新魏" panose="02010800040101010101" charset="-122"/>
              <a:cs typeface="华文新魏" panose="02010800040101010101" charset="-122"/>
            </a:endParaRPr>
          </a:p>
          <a:p>
            <a:endParaRPr lang="zh-CN" altLang="en-US" sz="2000" dirty="0">
              <a:latin typeface="华文新魏" panose="02010800040101010101" charset="-122"/>
              <a:ea typeface="华文新魏" panose="02010800040101010101" charset="-122"/>
              <a:cs typeface="华文新魏" panose="02010800040101010101" charset="-122"/>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47226" y="4761780"/>
            <a:ext cx="3144773" cy="2096219"/>
          </a:xfrm>
          <a:prstGeom prst="rect">
            <a:avLst/>
          </a:prstGeom>
        </p:spPr>
      </p:pic>
      <p:grpSp>
        <p:nvGrpSpPr>
          <p:cNvPr id="2" name="组合 1"/>
          <p:cNvGrpSpPr/>
          <p:nvPr/>
        </p:nvGrpSpPr>
        <p:grpSpPr>
          <a:xfrm>
            <a:off x="4196715" y="510540"/>
            <a:ext cx="4443095" cy="1461770"/>
            <a:chOff x="6609" y="804"/>
            <a:chExt cx="6997" cy="2302"/>
          </a:xfrm>
        </p:grpSpPr>
        <p:sp>
          <p:nvSpPr>
            <p:cNvPr id="32" name="文本框 5"/>
            <p:cNvSpPr txBox="1"/>
            <p:nvPr/>
          </p:nvSpPr>
          <p:spPr>
            <a:xfrm>
              <a:off x="8822" y="1320"/>
              <a:ext cx="4785" cy="14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5400" dirty="0" smtClean="0">
                  <a:latin typeface="李旭科书法 v1.4" panose="02000603000000000000" charset="-122"/>
                  <a:ea typeface="李旭科书法 v1.4" panose="02000603000000000000" charset="-122"/>
                  <a:cs typeface="+mn-ea"/>
                  <a:sym typeface="+mn-lt"/>
                </a:rPr>
                <a:t>人物事件</a:t>
              </a:r>
              <a:endParaRPr lang="zh-CN" altLang="en-US" sz="5400" dirty="0" smtClean="0">
                <a:latin typeface="李旭科书法 v1.4" panose="02000603000000000000" charset="-122"/>
                <a:ea typeface="李旭科书法 v1.4" panose="02000603000000000000" charset="-122"/>
                <a:cs typeface="+mn-ea"/>
                <a:sym typeface="+mn-lt"/>
              </a:endParaRPr>
            </a:p>
          </p:txBody>
        </p:sp>
        <p:grpSp>
          <p:nvGrpSpPr>
            <p:cNvPr id="33" name="组合 4"/>
            <p:cNvGrpSpPr/>
            <p:nvPr/>
          </p:nvGrpSpPr>
          <p:grpSpPr bwMode="auto">
            <a:xfrm>
              <a:off x="6609" y="804"/>
              <a:ext cx="2160" cy="2302"/>
              <a:chOff x="5627836" y="955084"/>
              <a:chExt cx="1142286" cy="1124307"/>
            </a:xfrm>
            <a:effectLst>
              <a:outerShdw blurRad="50800" dist="38100" dir="2700000" algn="tl" rotWithShape="0">
                <a:prstClr val="black">
                  <a:alpha val="40000"/>
                </a:prstClr>
              </a:outerShdw>
            </a:effectLst>
          </p:grpSpPr>
          <p:pic>
            <p:nvPicPr>
              <p:cNvPr id="34" name="图片 2"/>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5627836" y="95508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3"/>
              <p:cNvSpPr txBox="1"/>
              <p:nvPr/>
            </p:nvSpPr>
            <p:spPr>
              <a:xfrm>
                <a:off x="5788749" y="1091593"/>
                <a:ext cx="820461" cy="851289"/>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zh-CN" altLang="en-US" sz="6600" kern="800" spc="-100" dirty="0" smtClean="0">
                    <a:solidFill>
                      <a:schemeClr val="bg1"/>
                    </a:solidFill>
                    <a:latin typeface="李旭科书法 v1.4" panose="02000603000000000000" charset="-122"/>
                    <a:ea typeface="李旭科书法 v1.4" panose="02000603000000000000" charset="-122"/>
                    <a:cs typeface="+mn-ea"/>
                    <a:sym typeface="+mn-lt"/>
                  </a:rPr>
                  <a:t>贰</a:t>
                </a:r>
                <a:endParaRPr lang="zh-CN" altLang="en-US" sz="6600" kern="800" spc="-100" dirty="0" smtClean="0">
                  <a:solidFill>
                    <a:schemeClr val="bg1"/>
                  </a:solidFill>
                  <a:latin typeface="李旭科书法 v1.4" panose="02000603000000000000" charset="-122"/>
                  <a:ea typeface="李旭科书法 v1.4" panose="02000603000000000000" charset="-122"/>
                  <a:cs typeface="+mn-ea"/>
                  <a:sym typeface="+mn-lt"/>
                </a:endParaRPr>
              </a:p>
            </p:txBody>
          </p:sp>
        </p:grpSp>
      </p:grpSp>
      <p:pic>
        <p:nvPicPr>
          <p:cNvPr id="9" name="图片 8"/>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sp>
        <p:nvSpPr>
          <p:cNvPr id="3" name="文本框 1"/>
          <p:cNvSpPr txBox="1"/>
          <p:nvPr>
            <p:custDataLst>
              <p:tags r:id="rId5"/>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9" name="TextBox 8"/>
          <p:cNvSpPr txBox="1"/>
          <p:nvPr/>
        </p:nvSpPr>
        <p:spPr>
          <a:xfrm>
            <a:off x="1767840" y="1784350"/>
            <a:ext cx="3303905" cy="4843145"/>
          </a:xfrm>
          <a:prstGeom prst="rect">
            <a:avLst/>
          </a:prstGeom>
          <a:noFill/>
        </p:spPr>
        <p:txBody>
          <a:bodyPr wrap="square" rtlCol="0">
            <a:noAutofit/>
          </a:bodyPr>
          <a:lstStyle/>
          <a:p>
            <a:r>
              <a:rPr lang="zh-CN" altLang="en-US" sz="2000" dirty="0" smtClean="0">
                <a:latin typeface="华文新魏" panose="02010800040101010101" charset="-122"/>
                <a:ea typeface="华文新魏" panose="02010800040101010101" charset="-122"/>
                <a:cs typeface="华文新魏" panose="02010800040101010101" charset="-122"/>
              </a:rPr>
              <a:t>原文：</a:t>
            </a:r>
            <a:endParaRPr lang="en-US" altLang="zh-CN" sz="2000" dirty="0" smtClean="0">
              <a:latin typeface="华文新魏" panose="02010800040101010101" charset="-122"/>
              <a:ea typeface="华文新魏" panose="02010800040101010101" charset="-122"/>
              <a:cs typeface="华文新魏" panose="02010800040101010101" charset="-122"/>
            </a:endParaRPr>
          </a:p>
          <a:p>
            <a:r>
              <a:rPr lang="zh-CN" altLang="en-US" sz="2000" dirty="0" smtClean="0">
                <a:latin typeface="华文新魏" panose="02010800040101010101" charset="-122"/>
                <a:ea typeface="华文新魏" panose="02010800040101010101" charset="-122"/>
                <a:cs typeface="华文新魏" panose="02010800040101010101" charset="-122"/>
              </a:rPr>
              <a:t>          击鼓其镗，踊跃用兵。土国城漕，我独南行。</a:t>
            </a:r>
            <a:endParaRPr lang="zh-CN" altLang="en-US" sz="2000" dirty="0" smtClean="0">
              <a:latin typeface="华文新魏" panose="02010800040101010101" charset="-122"/>
              <a:ea typeface="华文新魏" panose="02010800040101010101" charset="-122"/>
              <a:cs typeface="华文新魏" panose="02010800040101010101" charset="-122"/>
            </a:endParaRPr>
          </a:p>
          <a:p>
            <a:r>
              <a:rPr lang="zh-CN" altLang="en-US" sz="2000" dirty="0" smtClean="0">
                <a:latin typeface="华文新魏" panose="02010800040101010101" charset="-122"/>
                <a:ea typeface="华文新魏" panose="02010800040101010101" charset="-122"/>
                <a:cs typeface="华文新魏" panose="02010800040101010101" charset="-122"/>
              </a:rPr>
              <a:t>          从孙子仲，平陈与宋。不我以归，忧心有忡。</a:t>
            </a:r>
            <a:endParaRPr lang="zh-CN" altLang="en-US" sz="2000" dirty="0" smtClean="0">
              <a:latin typeface="华文新魏" panose="02010800040101010101" charset="-122"/>
              <a:ea typeface="华文新魏" panose="02010800040101010101" charset="-122"/>
              <a:cs typeface="华文新魏" panose="02010800040101010101" charset="-122"/>
            </a:endParaRPr>
          </a:p>
          <a:p>
            <a:r>
              <a:rPr lang="zh-CN" altLang="en-US" sz="2000" dirty="0" smtClean="0">
                <a:latin typeface="华文新魏" panose="02010800040101010101" charset="-122"/>
                <a:ea typeface="华文新魏" panose="02010800040101010101" charset="-122"/>
                <a:cs typeface="华文新魏" panose="02010800040101010101" charset="-122"/>
              </a:rPr>
              <a:t>          爰居爰处？爰丧其马？于以求之？于林之下。</a:t>
            </a:r>
            <a:endParaRPr lang="zh-CN" altLang="en-US" sz="2000" dirty="0" smtClean="0">
              <a:latin typeface="华文新魏" panose="02010800040101010101" charset="-122"/>
              <a:ea typeface="华文新魏" panose="02010800040101010101" charset="-122"/>
              <a:cs typeface="华文新魏" panose="02010800040101010101" charset="-122"/>
            </a:endParaRPr>
          </a:p>
          <a:p>
            <a:r>
              <a:rPr lang="zh-CN" altLang="en-US" sz="2000" dirty="0" smtClean="0">
                <a:latin typeface="华文新魏" panose="02010800040101010101" charset="-122"/>
                <a:ea typeface="华文新魏" panose="02010800040101010101" charset="-122"/>
                <a:cs typeface="华文新魏" panose="02010800040101010101" charset="-122"/>
              </a:rPr>
              <a:t>          死生契阔，与子成说。执子之手，与子偕老。</a:t>
            </a:r>
            <a:endParaRPr lang="zh-CN" altLang="en-US" sz="2000" dirty="0" smtClean="0">
              <a:latin typeface="华文新魏" panose="02010800040101010101" charset="-122"/>
              <a:ea typeface="华文新魏" panose="02010800040101010101" charset="-122"/>
              <a:cs typeface="华文新魏" panose="02010800040101010101" charset="-122"/>
            </a:endParaRPr>
          </a:p>
          <a:p>
            <a:r>
              <a:rPr lang="zh-CN" altLang="en-US" sz="2000" dirty="0" smtClean="0">
                <a:latin typeface="华文新魏" panose="02010800040101010101" charset="-122"/>
                <a:ea typeface="华文新魏" panose="02010800040101010101" charset="-122"/>
                <a:cs typeface="华文新魏" panose="02010800040101010101" charset="-122"/>
              </a:rPr>
              <a:t>          于嗟阔兮，不我活兮。于嗟洵兮，不我信兮。</a:t>
            </a:r>
            <a:endParaRPr lang="zh-CN" altLang="en-US" sz="2000" dirty="0" smtClean="0">
              <a:latin typeface="华文新魏" panose="02010800040101010101" charset="-122"/>
              <a:ea typeface="华文新魏" panose="02010800040101010101" charset="-122"/>
              <a:cs typeface="华文新魏" panose="02010800040101010101" charset="-122"/>
            </a:endParaRPr>
          </a:p>
        </p:txBody>
      </p:sp>
      <p:grpSp>
        <p:nvGrpSpPr>
          <p:cNvPr id="2" name="组合 1"/>
          <p:cNvGrpSpPr/>
          <p:nvPr/>
        </p:nvGrpSpPr>
        <p:grpSpPr>
          <a:xfrm>
            <a:off x="5802630" y="99060"/>
            <a:ext cx="5630545" cy="1456690"/>
            <a:chOff x="9138" y="156"/>
            <a:chExt cx="8867" cy="2294"/>
          </a:xfrm>
        </p:grpSpPr>
        <p:sp>
          <p:nvSpPr>
            <p:cNvPr id="6" name="文本框 5"/>
            <p:cNvSpPr txBox="1"/>
            <p:nvPr/>
          </p:nvSpPr>
          <p:spPr>
            <a:xfrm>
              <a:off x="11247" y="666"/>
              <a:ext cx="6759" cy="1452"/>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sz="5400" dirty="0" smtClean="0">
                  <a:latin typeface="李旭科书法 v1.4" panose="02000603000000000000" charset="-122"/>
                  <a:ea typeface="李旭科书法 v1.4" panose="02000603000000000000" charset="-122"/>
                  <a:cs typeface="+mn-ea"/>
                  <a:sym typeface="+mn-lt"/>
                </a:rPr>
                <a:t>诗意解说</a:t>
              </a:r>
              <a:endParaRPr lang="zh-CN" altLang="en-US" sz="5400" dirty="0" smtClean="0">
                <a:latin typeface="李旭科书法 v1.4" panose="02000603000000000000" charset="-122"/>
                <a:ea typeface="李旭科书法 v1.4" panose="02000603000000000000" charset="-122"/>
                <a:cs typeface="+mn-ea"/>
                <a:sym typeface="+mn-lt"/>
              </a:endParaRPr>
            </a:p>
          </p:txBody>
        </p:sp>
        <p:grpSp>
          <p:nvGrpSpPr>
            <p:cNvPr id="3" name="组合 4"/>
            <p:cNvGrpSpPr/>
            <p:nvPr/>
          </p:nvGrpSpPr>
          <p:grpSpPr bwMode="auto">
            <a:xfrm>
              <a:off x="9138" y="156"/>
              <a:ext cx="2162" cy="2294"/>
              <a:chOff x="5627836" y="955084"/>
              <a:chExt cx="1142286" cy="1124307"/>
            </a:xfrm>
            <a:effectLst>
              <a:outerShdw blurRad="50800" dist="38100" dir="2700000" algn="tl" rotWithShape="0">
                <a:prstClr val="black">
                  <a:alpha val="40000"/>
                </a:prstClr>
              </a:outerShdw>
            </a:effectLst>
          </p:grpSpPr>
          <p:pic>
            <p:nvPicPr>
              <p:cNvPr id="13" name="图片 2"/>
              <p:cNvPicPr>
                <a:picLocks noChangeAspect="1" noChangeArrowheads="1"/>
              </p:cNvPicPr>
              <p:nvPr/>
            </p:nvPicPr>
            <p:blipFill>
              <a:blip r:embed="rId1" cstate="print">
                <a:lum bright="-6000"/>
                <a:extLst>
                  <a:ext uri="{28A0092B-C50C-407E-A947-70E740481C1C}">
                    <a14:useLocalDpi xmlns:a14="http://schemas.microsoft.com/office/drawing/2010/main" val="0"/>
                  </a:ext>
                </a:extLst>
              </a:blip>
              <a:srcRect/>
              <a:stretch>
                <a:fillRect/>
              </a:stretch>
            </p:blipFill>
            <p:spPr bwMode="auto">
              <a:xfrm>
                <a:off x="5627836" y="95508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
              <p:cNvSpPr txBox="1"/>
              <p:nvPr/>
            </p:nvSpPr>
            <p:spPr>
              <a:xfrm>
                <a:off x="5820152" y="1103074"/>
                <a:ext cx="820461" cy="854258"/>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zh-CN" altLang="en-US" sz="6600" kern="800" spc="-100" dirty="0" smtClean="0">
                    <a:solidFill>
                      <a:schemeClr val="bg1"/>
                    </a:solidFill>
                    <a:latin typeface="李旭科书法 v1.4" panose="02000603000000000000" charset="-122"/>
                    <a:ea typeface="李旭科书法 v1.4" panose="02000603000000000000" charset="-122"/>
                    <a:cs typeface="+mn-ea"/>
                    <a:sym typeface="+mn-lt"/>
                  </a:rPr>
                  <a:t>叁</a:t>
                </a:r>
                <a:endParaRPr lang="zh-CN" altLang="en-US" sz="6600" kern="800" spc="-100" dirty="0">
                  <a:solidFill>
                    <a:schemeClr val="bg1"/>
                  </a:solidFill>
                  <a:latin typeface="李旭科书法 v1.4" panose="02000603000000000000" charset="-122"/>
                  <a:ea typeface="李旭科书法 v1.4" panose="02000603000000000000" charset="-122"/>
                  <a:cs typeface="+mn-ea"/>
                  <a:sym typeface="+mn-lt"/>
                </a:endParaRPr>
              </a:p>
            </p:txBody>
          </p:sp>
        </p:grpSp>
      </p:grpSp>
      <p:sp>
        <p:nvSpPr>
          <p:cNvPr id="12" name="TextBox 11"/>
          <p:cNvSpPr txBox="1"/>
          <p:nvPr/>
        </p:nvSpPr>
        <p:spPr>
          <a:xfrm>
            <a:off x="5864225" y="1767840"/>
            <a:ext cx="5032375" cy="2275840"/>
          </a:xfrm>
          <a:prstGeom prst="rect">
            <a:avLst/>
          </a:prstGeom>
          <a:noFill/>
        </p:spPr>
        <p:txBody>
          <a:bodyPr wrap="square" rtlCol="0">
            <a:noAutofit/>
          </a:bodyPr>
          <a:lstStyle/>
          <a:p>
            <a:pPr indent="0" fontAlgn="auto"/>
            <a:r>
              <a:rPr lang="zh-CN" altLang="en-US" sz="2000" dirty="0" smtClean="0">
                <a:latin typeface="华文新魏" panose="02010800040101010101" charset="-122"/>
                <a:ea typeface="华文新魏" panose="02010800040101010101" charset="-122"/>
                <a:cs typeface="华文新魏" panose="02010800040101010101" charset="-122"/>
              </a:rPr>
              <a:t>解说：</a:t>
            </a:r>
            <a:endParaRPr lang="en-US" altLang="zh-CN" sz="2000" dirty="0" smtClean="0">
              <a:latin typeface="华文新魏" panose="02010800040101010101" charset="-122"/>
              <a:ea typeface="华文新魏" panose="02010800040101010101" charset="-122"/>
              <a:cs typeface="华文新魏" panose="02010800040101010101" charset="-122"/>
            </a:endParaRPr>
          </a:p>
          <a:p>
            <a:pPr indent="720090" fontAlgn="auto"/>
            <a:r>
              <a:rPr lang="zh-CN" altLang="en-US" sz="2000" dirty="0" smtClean="0">
                <a:latin typeface="华文新魏" panose="02010800040101010101" charset="-122"/>
                <a:ea typeface="华文新魏" panose="02010800040101010101" charset="-122"/>
                <a:cs typeface="华文新魏" panose="02010800040101010101" charset="-122"/>
              </a:rPr>
              <a:t>鼓声敲得镗镗地响，欢乐地在练武。</a:t>
            </a:r>
            <a:endParaRPr lang="zh-CN" altLang="en-US" sz="2000" dirty="0" smtClean="0">
              <a:latin typeface="华文新魏" panose="02010800040101010101" charset="-122"/>
              <a:ea typeface="华文新魏" panose="02010800040101010101" charset="-122"/>
              <a:cs typeface="华文新魏" panose="02010800040101010101" charset="-122"/>
            </a:endParaRPr>
          </a:p>
          <a:p>
            <a:pPr indent="720090" fontAlgn="auto"/>
            <a:r>
              <a:rPr lang="zh-CN" altLang="en-US" sz="2000" dirty="0" smtClean="0">
                <a:latin typeface="华文新魏" panose="02010800040101010101" charset="-122"/>
                <a:ea typeface="华文新魏" panose="02010800040101010101" charset="-122"/>
                <a:cs typeface="华文新魏" panose="02010800040101010101" charset="-122"/>
              </a:rPr>
              <a:t>跟随孙子仲去和睦陈宋，可是回到卫的时候，不让我一起回去，使我忧愁的不得了。</a:t>
            </a:r>
            <a:endParaRPr lang="zh-CN" altLang="en-US" sz="2000" dirty="0" smtClean="0">
              <a:latin typeface="华文新魏" panose="02010800040101010101" charset="-122"/>
              <a:ea typeface="华文新魏" panose="02010800040101010101" charset="-122"/>
              <a:cs typeface="华文新魏" panose="02010800040101010101" charset="-122"/>
            </a:endParaRPr>
          </a:p>
          <a:p>
            <a:pPr indent="720090" fontAlgn="auto"/>
            <a:r>
              <a:rPr lang="zh-CN" altLang="en-US" sz="2000" dirty="0" smtClean="0">
                <a:latin typeface="华文新魏" panose="02010800040101010101" charset="-122"/>
                <a:ea typeface="华文新魏" panose="02010800040101010101" charset="-122"/>
                <a:cs typeface="华文新魏" panose="02010800040101010101" charset="-122"/>
              </a:rPr>
              <a:t>她在这里居，她在这里住，可是再来找她的时候，不见了她的马。急忙地来追寻，终在株野的林下找到了。</a:t>
            </a:r>
            <a:endParaRPr lang="zh-CN" altLang="en-US" sz="2000" dirty="0" smtClean="0">
              <a:latin typeface="华文新魏" panose="02010800040101010101" charset="-122"/>
              <a:ea typeface="华文新魏" panose="02010800040101010101" charset="-122"/>
              <a:cs typeface="华文新魏" panose="02010800040101010101" charset="-122"/>
            </a:endParaRPr>
          </a:p>
          <a:p>
            <a:pPr indent="720090" fontAlgn="auto"/>
            <a:r>
              <a:rPr lang="zh-CN" altLang="en-US" sz="2000" dirty="0" smtClean="0">
                <a:latin typeface="华文新魏" panose="02010800040101010101" charset="-122"/>
                <a:ea typeface="华文新魏" panose="02010800040101010101" charset="-122"/>
                <a:cs typeface="华文新魏" panose="02010800040101010101" charset="-122"/>
              </a:rPr>
              <a:t>曾经与你相好，死生离合，与你彼此相悦。咱们手牵着手，白头偕老。</a:t>
            </a:r>
            <a:endParaRPr lang="en-US" altLang="zh-CN" sz="2000" dirty="0" smtClean="0">
              <a:latin typeface="华文新魏" panose="02010800040101010101" charset="-122"/>
              <a:ea typeface="华文新魏" panose="02010800040101010101" charset="-122"/>
              <a:cs typeface="华文新魏" panose="02010800040101010101" charset="-122"/>
            </a:endParaRPr>
          </a:p>
          <a:p>
            <a:pPr indent="720090" fontAlgn="auto"/>
            <a:r>
              <a:rPr lang="en-US" altLang="zh-CN" sz="2000" dirty="0" smtClean="0">
                <a:latin typeface="华文新魏" panose="02010800040101010101" charset="-122"/>
                <a:ea typeface="华文新魏" panose="02010800040101010101" charset="-122"/>
                <a:cs typeface="华文新魏" panose="02010800040101010101" charset="-122"/>
              </a:rPr>
              <a:t> </a:t>
            </a:r>
            <a:r>
              <a:rPr lang="zh-CN" altLang="en-US" sz="2000" dirty="0" smtClean="0">
                <a:latin typeface="华文新魏" panose="02010800040101010101" charset="-122"/>
                <a:ea typeface="华文新魏" panose="02010800040101010101" charset="-122"/>
                <a:cs typeface="华文新魏" panose="02010800040101010101" charset="-122"/>
              </a:rPr>
              <a:t>现在离别了，不再与我见面了！现在远离了，不再相信我了！</a:t>
            </a:r>
            <a:endParaRPr lang="en-US" altLang="zh-CN" sz="2000" dirty="0" smtClean="0">
              <a:latin typeface="华文新魏" panose="02010800040101010101" charset="-122"/>
              <a:ea typeface="华文新魏" panose="02010800040101010101" charset="-122"/>
              <a:cs typeface="华文新魏" panose="02010800040101010101"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9826" y="5136794"/>
            <a:ext cx="2582173" cy="1721206"/>
          </a:xfrm>
          <a:prstGeom prst="rect">
            <a:avLst/>
          </a:prstGeom>
        </p:spPr>
      </p:pic>
      <p:pic>
        <p:nvPicPr>
          <p:cNvPr id="19" name="图片 18"/>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sp>
        <p:nvSpPr>
          <p:cNvPr id="4" name="文本框 1"/>
          <p:cNvSpPr txBox="1"/>
          <p:nvPr>
            <p:custDataLst>
              <p:tags r:id="rId5"/>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lum contrast="-18000"/>
            <a:extLst>
              <a:ext uri="{28A0092B-C50C-407E-A947-70E740481C1C}">
                <a14:useLocalDpi xmlns:a14="http://schemas.microsoft.com/office/drawing/2010/main" val="0"/>
              </a:ext>
            </a:extLst>
          </a:blip>
          <a:srcRect/>
          <a:stretch>
            <a:fillRect/>
          </a:stretch>
        </p:blipFill>
        <p:spPr bwMode="auto">
          <a:xfrm>
            <a:off x="10323830" y="4785360"/>
            <a:ext cx="1868170" cy="206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图片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15396" y="2424023"/>
            <a:ext cx="184731" cy="369332"/>
          </a:xfrm>
          <a:prstGeom prst="rect">
            <a:avLst/>
          </a:prstGeom>
          <a:noFill/>
        </p:spPr>
        <p:txBody>
          <a:bodyPr wrap="none" rtlCol="0">
            <a:spAutoFit/>
          </a:bodyPr>
          <a:lstStyle/>
          <a:p>
            <a:endParaRPr lang="zh-CN" altLang="en-US" dirty="0"/>
          </a:p>
        </p:txBody>
      </p:sp>
      <p:sp>
        <p:nvSpPr>
          <p:cNvPr id="15" name="TextBox 14"/>
          <p:cNvSpPr txBox="1"/>
          <p:nvPr/>
        </p:nvSpPr>
        <p:spPr>
          <a:xfrm>
            <a:off x="1005840" y="1671320"/>
            <a:ext cx="1601470" cy="3667760"/>
          </a:xfrm>
          <a:prstGeom prst="rect">
            <a:avLst/>
          </a:prstGeom>
          <a:noFill/>
        </p:spPr>
        <p:txBody>
          <a:bodyPr vert="horz" wrap="square" rtlCol="0">
            <a:noAutofit/>
          </a:bodyPr>
          <a:lstStyle/>
          <a:p>
            <a:pPr indent="457200" fontAlgn="auto"/>
            <a:r>
              <a:rPr lang="zh-CN" altLang="en-US" dirty="0" smtClean="0">
                <a:latin typeface="华文新魏" panose="02010800040101010101" charset="-122"/>
                <a:ea typeface="华文新魏" panose="02010800040101010101" charset="-122"/>
                <a:cs typeface="华文新魏" panose="02010800040101010101" charset="-122"/>
              </a:rPr>
              <a:t>这首诗是讲述仲氏与尹吉甫初相识，尹吉甫要跟仲氏的父亲孙子仲去平陈与宋，仲氏不告而别，尹吉甫去追她，在株林追到她后，表达他对她深切感情的诗。</a:t>
            </a:r>
            <a:endParaRPr lang="en-US" altLang="zh-CN" dirty="0" smtClean="0">
              <a:latin typeface="华文新魏" panose="02010800040101010101" charset="-122"/>
              <a:ea typeface="华文新魏" panose="02010800040101010101" charset="-122"/>
              <a:cs typeface="华文新魏" panose="02010800040101010101" charset="-122"/>
            </a:endParaRPr>
          </a:p>
          <a:p>
            <a:pPr indent="457200" fontAlgn="auto"/>
            <a:r>
              <a:rPr lang="en-US" altLang="zh-CN" dirty="0" smtClean="0">
                <a:latin typeface="华文新魏" panose="02010800040101010101" charset="-122"/>
                <a:ea typeface="华文新魏" panose="02010800040101010101" charset="-122"/>
                <a:cs typeface="华文新魏" panose="02010800040101010101" charset="-122"/>
              </a:rPr>
              <a:t>       </a:t>
            </a:r>
            <a:endParaRPr lang="en-US" altLang="zh-CN" dirty="0" smtClean="0">
              <a:latin typeface="华文新魏" panose="02010800040101010101" charset="-122"/>
              <a:ea typeface="华文新魏" panose="02010800040101010101" charset="-122"/>
              <a:cs typeface="华文新魏" panose="02010800040101010101" charset="-122"/>
            </a:endParaRPr>
          </a:p>
          <a:p>
            <a:pPr indent="457200" fontAlgn="auto"/>
            <a:r>
              <a:rPr lang="en-US" altLang="zh-CN" dirty="0" smtClean="0">
                <a:latin typeface="华文新魏" panose="02010800040101010101" charset="-122"/>
                <a:ea typeface="华文新魏" panose="02010800040101010101" charset="-122"/>
                <a:cs typeface="华文新魏" panose="02010800040101010101" charset="-122"/>
              </a:rPr>
              <a:t>       </a:t>
            </a:r>
            <a:endParaRPr lang="en-US" altLang="zh-CN" dirty="0" smtClean="0">
              <a:latin typeface="华文新魏" panose="02010800040101010101" charset="-122"/>
              <a:ea typeface="华文新魏" panose="02010800040101010101" charset="-122"/>
              <a:cs typeface="华文新魏" panose="02010800040101010101" charset="-122"/>
            </a:endParaRPr>
          </a:p>
          <a:p>
            <a:pPr indent="457200" fontAlgn="auto"/>
            <a:r>
              <a:rPr lang="en-US" altLang="zh-CN" dirty="0" smtClean="0">
                <a:latin typeface="华文新魏" panose="02010800040101010101" charset="-122"/>
                <a:ea typeface="华文新魏" panose="02010800040101010101" charset="-122"/>
                <a:cs typeface="华文新魏" panose="02010800040101010101" charset="-122"/>
              </a:rPr>
              <a:t>                </a:t>
            </a:r>
            <a:endParaRPr lang="en-US" altLang="zh-CN" dirty="0" smtClean="0">
              <a:latin typeface="华文新魏" panose="02010800040101010101" charset="-122"/>
              <a:ea typeface="华文新魏" panose="02010800040101010101" charset="-122"/>
              <a:cs typeface="华文新魏" panose="02010800040101010101" charset="-122"/>
            </a:endParaRPr>
          </a:p>
        </p:txBody>
      </p:sp>
      <p:pic>
        <p:nvPicPr>
          <p:cNvPr id="16" name="图片 15"/>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grpSp>
        <p:nvGrpSpPr>
          <p:cNvPr id="9" name="组合 8"/>
          <p:cNvGrpSpPr/>
          <p:nvPr/>
        </p:nvGrpSpPr>
        <p:grpSpPr>
          <a:xfrm>
            <a:off x="241935" y="5193030"/>
            <a:ext cx="3609340" cy="1488440"/>
            <a:chOff x="381" y="8178"/>
            <a:chExt cx="5684" cy="2344"/>
          </a:xfrm>
        </p:grpSpPr>
        <p:grpSp>
          <p:nvGrpSpPr>
            <p:cNvPr id="3" name="组合 4"/>
            <p:cNvGrpSpPr/>
            <p:nvPr/>
          </p:nvGrpSpPr>
          <p:grpSpPr bwMode="auto">
            <a:xfrm>
              <a:off x="381" y="8178"/>
              <a:ext cx="2034" cy="2168"/>
              <a:chOff x="7002523" y="1952204"/>
              <a:chExt cx="1142286" cy="1124307"/>
            </a:xfrm>
            <a:effectLst>
              <a:outerShdw blurRad="50800" dist="38100" dir="2700000" algn="tl" rotWithShape="0">
                <a:prstClr val="black">
                  <a:alpha val="40000"/>
                </a:prstClr>
              </a:outerShdw>
            </a:effectLst>
          </p:grpSpPr>
          <p:pic>
            <p:nvPicPr>
              <p:cNvPr id="5" name="图片 2"/>
              <p:cNvPicPr>
                <a:picLocks noChangeAspect="1" noChangeArrowheads="1"/>
              </p:cNvPicPr>
              <p:nvPr>
                <p:custDataLst>
                  <p:tags r:id="rId5"/>
                </p:custDataLst>
              </p:nvPr>
            </p:nvPicPr>
            <p:blipFill>
              <a:blip r:embed="rId6"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custDataLst>
                  <p:tags r:id="rId7"/>
                </p:custDataLst>
              </p:nvPr>
            </p:nvSpPr>
            <p:spPr>
              <a:xfrm>
                <a:off x="7183925" y="2153418"/>
                <a:ext cx="900800" cy="826635"/>
              </a:xfrm>
              <a:prstGeom prst="rect">
                <a:avLst/>
              </a:prstGeom>
              <a:noFill/>
              <a:effectLst>
                <a:outerShdw blurRad="50800" dist="38100" dir="2700000" algn="tl" rotWithShape="0">
                  <a:prstClr val="black">
                    <a:alpha val="40000"/>
                  </a:prstClr>
                </a:outerShdw>
              </a:effectLst>
            </p:spPr>
            <p:txBody>
              <a:bodyPr wrap="square">
                <a:noAutofit/>
              </a:bodyPr>
              <a:p>
                <a:pPr>
                  <a:defRPr/>
                </a:pPr>
                <a:r>
                  <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rPr>
                  <a:t>肆</a:t>
                </a:r>
                <a:endPar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endParaRPr>
              </a:p>
            </p:txBody>
          </p:sp>
        </p:grpSp>
        <p:sp>
          <p:nvSpPr>
            <p:cNvPr id="7" name="TextBox 21"/>
            <p:cNvSpPr txBox="1"/>
            <p:nvPr>
              <p:custDataLst>
                <p:tags r:id="rId8"/>
              </p:custDataLst>
            </p:nvPr>
          </p:nvSpPr>
          <p:spPr>
            <a:xfrm>
              <a:off x="2319" y="9384"/>
              <a:ext cx="3746" cy="1138"/>
            </a:xfrm>
            <a:prstGeom prst="rect">
              <a:avLst/>
            </a:prstGeom>
            <a:noFill/>
            <a:effectLst>
              <a:outerShdw blurRad="50800" dist="38100" dir="2700000" algn="tl" rotWithShape="0">
                <a:prstClr val="black">
                  <a:alpha val="40000"/>
                </a:prstClr>
              </a:outerShdw>
            </a:effectLst>
          </p:spPr>
          <p:txBody>
            <a:bodyPr wrap="none" rtlCol="0">
              <a:no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知识归纳</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grpSp>
      <p:pic>
        <p:nvPicPr>
          <p:cNvPr id="2" name="图片 1" descr="R-C"/>
          <p:cNvPicPr>
            <a:picLocks noChangeAspect="1"/>
          </p:cNvPicPr>
          <p:nvPr/>
        </p:nvPicPr>
        <p:blipFill>
          <a:blip r:embed="rId9">
            <a:lum bright="6000" contrast="-12000"/>
          </a:blip>
          <a:srcRect t="32678" b="19458"/>
          <a:stretch>
            <a:fillRect/>
          </a:stretch>
        </p:blipFill>
        <p:spPr>
          <a:xfrm rot="5400000">
            <a:off x="754380" y="2843530"/>
            <a:ext cx="4084320" cy="250825"/>
          </a:xfrm>
          <a:prstGeom prst="rect">
            <a:avLst/>
          </a:prstGeom>
        </p:spPr>
      </p:pic>
      <p:sp>
        <p:nvSpPr>
          <p:cNvPr id="4" name="文本框 3"/>
          <p:cNvSpPr txBox="1"/>
          <p:nvPr/>
        </p:nvSpPr>
        <p:spPr>
          <a:xfrm>
            <a:off x="2986405" y="1214120"/>
            <a:ext cx="2957195" cy="3981450"/>
          </a:xfrm>
          <a:prstGeom prst="rect">
            <a:avLst/>
          </a:prstGeom>
          <a:noFill/>
        </p:spPr>
        <p:txBody>
          <a:bodyPr vert="horz" wrap="square" rtlCol="0" anchor="t">
            <a:noAutofit/>
          </a:bodyPr>
          <a:p>
            <a:pPr indent="457200" fontAlgn="auto"/>
            <a:r>
              <a:rPr lang="zh-CN" altLang="en-US" dirty="0" smtClean="0">
                <a:latin typeface="华文新魏" panose="02010800040101010101" charset="-122"/>
                <a:ea typeface="华文新魏" panose="02010800040101010101" charset="-122"/>
                <a:cs typeface="华文新魏" panose="02010800040101010101" charset="-122"/>
                <a:sym typeface="+mn-ea"/>
              </a:rPr>
              <a:t>土国城漕的漕是今天的河南省滑县。孙子仲</a:t>
            </a:r>
            <a:r>
              <a:rPr lang="en-US" altLang="zh-CN" dirty="0" smtClean="0">
                <a:latin typeface="华文新魏" panose="02010800040101010101" charset="-122"/>
                <a:ea typeface="华文新魏" panose="02010800040101010101" charset="-122"/>
                <a:cs typeface="华文新魏" panose="02010800040101010101" charset="-122"/>
                <a:sym typeface="+mn-ea"/>
              </a:rPr>
              <a:t> </a:t>
            </a:r>
            <a:r>
              <a:rPr lang="zh-CN" altLang="en-US" dirty="0" smtClean="0">
                <a:latin typeface="华文新魏" panose="02010800040101010101" charset="-122"/>
                <a:ea typeface="华文新魏" panose="02010800040101010101" charset="-122"/>
                <a:cs typeface="华文新魏" panose="02010800040101010101" charset="-122"/>
                <a:sym typeface="+mn-ea"/>
              </a:rPr>
              <a:t>：孙氏出自姬姓，卫康叔八世孙</a:t>
            </a:r>
            <a:r>
              <a:rPr lang="en-US" altLang="zh-CN" dirty="0" smtClean="0">
                <a:latin typeface="华文新魏" panose="02010800040101010101" charset="-122"/>
                <a:ea typeface="华文新魏" panose="02010800040101010101" charset="-122"/>
                <a:cs typeface="华文新魏" panose="02010800040101010101" charset="-122"/>
                <a:sym typeface="+mn-ea"/>
              </a:rPr>
              <a:t> </a:t>
            </a:r>
            <a:r>
              <a:rPr lang="zh-CN" altLang="en-US" dirty="0" smtClean="0">
                <a:latin typeface="华文新魏" panose="02010800040101010101" charset="-122"/>
                <a:ea typeface="华文新魏" panose="02010800040101010101" charset="-122"/>
                <a:cs typeface="华文新魏" panose="02010800040101010101" charset="-122"/>
                <a:sym typeface="+mn-ea"/>
              </a:rPr>
              <a:t>：卫武公</a:t>
            </a:r>
            <a:r>
              <a:rPr lang="en-US" altLang="zh-CN" dirty="0" smtClean="0">
                <a:latin typeface="华文新魏" panose="02010800040101010101" charset="-122"/>
                <a:ea typeface="华文新魏" panose="02010800040101010101" charset="-122"/>
                <a:cs typeface="华文新魏" panose="02010800040101010101" charset="-122"/>
                <a:sym typeface="+mn-ea"/>
              </a:rPr>
              <a:t>=</a:t>
            </a:r>
            <a:r>
              <a:rPr lang="zh-CN" altLang="en-US" dirty="0" smtClean="0">
                <a:latin typeface="华文新魏" panose="02010800040101010101" charset="-122"/>
                <a:ea typeface="华文新魏" panose="02010800040101010101" charset="-122"/>
                <a:cs typeface="华文新魏" panose="02010800040101010101" charset="-122"/>
                <a:sym typeface="+mn-ea"/>
              </a:rPr>
              <a:t>共伯和（共伯是和的封号）。生了公子</a:t>
            </a:r>
            <a:r>
              <a:rPr lang="en-US" altLang="zh-CN" dirty="0" smtClean="0">
                <a:latin typeface="华文新魏" panose="02010800040101010101" charset="-122"/>
                <a:ea typeface="华文新魏" panose="02010800040101010101" charset="-122"/>
                <a:cs typeface="华文新魏" panose="02010800040101010101" charset="-122"/>
                <a:sym typeface="+mn-ea"/>
              </a:rPr>
              <a:t>=</a:t>
            </a:r>
            <a:r>
              <a:rPr lang="zh-CN" altLang="en-US" dirty="0" smtClean="0">
                <a:latin typeface="华文新魏" panose="02010800040101010101" charset="-122"/>
                <a:ea typeface="华文新魏" panose="02010800040101010101" charset="-122"/>
                <a:cs typeface="华文新魏" panose="02010800040101010101" charset="-122"/>
                <a:sym typeface="+mn-ea"/>
              </a:rPr>
              <a:t>惠孙。卫武公的儿子就是孙子仲，也就是公子惠孙。惠孙的孙是辈分，卫武公的长子叫扬，次子叫仲。对卫釐侯而言，仲就是老二，也就是他的第二个孙子。说明惠孙是卫釐侯的第二个孙子，而卫釐侯是卫武公的父亲。</a:t>
            </a:r>
            <a:endParaRPr lang="zh-CN" altLang="en-US" dirty="0" smtClean="0">
              <a:latin typeface="华文新魏" panose="02010800040101010101" charset="-122"/>
              <a:ea typeface="华文新魏" panose="02010800040101010101" charset="-122"/>
              <a:cs typeface="华文新魏" panose="02010800040101010101" charset="-122"/>
              <a:sym typeface="+mn-ea"/>
            </a:endParaRPr>
          </a:p>
        </p:txBody>
      </p:sp>
      <p:sp>
        <p:nvSpPr>
          <p:cNvPr id="10" name="文本框 9"/>
          <p:cNvSpPr txBox="1"/>
          <p:nvPr/>
        </p:nvSpPr>
        <p:spPr>
          <a:xfrm>
            <a:off x="6368415" y="1670685"/>
            <a:ext cx="1844675" cy="3138170"/>
          </a:xfrm>
          <a:prstGeom prst="rect">
            <a:avLst/>
          </a:prstGeom>
          <a:noFill/>
        </p:spPr>
        <p:txBody>
          <a:bodyPr vert="horz" wrap="square" rtlCol="0" anchor="t">
            <a:spAutoFit/>
          </a:bodyPr>
          <a:p>
            <a:pPr indent="457200" fontAlgn="auto"/>
            <a:r>
              <a:rPr lang="zh-CN" altLang="en-US" dirty="0" smtClean="0">
                <a:latin typeface="华文新魏" panose="02010800040101010101" charset="-122"/>
                <a:ea typeface="华文新魏" panose="02010800040101010101" charset="-122"/>
                <a:cs typeface="华文新魏" panose="02010800040101010101" charset="-122"/>
                <a:sym typeface="+mn-ea"/>
              </a:rPr>
              <a:t>而子仲说的就是惠孙，子仲之子说的就是孙子仲的女儿仲氏。</a:t>
            </a:r>
            <a:endParaRPr lang="en-US" altLang="zh-CN" dirty="0" smtClean="0">
              <a:solidFill>
                <a:schemeClr val="tx1"/>
              </a:solidFill>
              <a:latin typeface="华文新魏" panose="02010800040101010101" charset="-122"/>
              <a:ea typeface="华文新魏" panose="02010800040101010101" charset="-122"/>
              <a:cs typeface="华文新魏" panose="02010800040101010101" charset="-122"/>
            </a:endParaRPr>
          </a:p>
          <a:p>
            <a:pPr indent="457200" fontAlgn="auto"/>
            <a:r>
              <a:rPr lang="zh-CN" altLang="en-US" dirty="0" smtClean="0">
                <a:latin typeface="华文新魏" panose="02010800040101010101" charset="-122"/>
                <a:ea typeface="华文新魏" panose="02010800040101010101" charset="-122"/>
                <a:cs typeface="华文新魏" panose="02010800040101010101" charset="-122"/>
                <a:sym typeface="+mn-ea"/>
              </a:rPr>
              <a:t>之所以诗人称他为孙子仲是因为到了惠孙的孙子武仲乙的时候受到诗经影响就拿惠孙的孙字做姓了。</a:t>
            </a:r>
            <a:endParaRPr lang="zh-CN" altLang="en-US" dirty="0" smtClean="0">
              <a:latin typeface="华文新魏" panose="02010800040101010101" charset="-122"/>
              <a:ea typeface="华文新魏" panose="02010800040101010101" charset="-122"/>
              <a:cs typeface="华文新魏" panose="02010800040101010101" charset="-122"/>
              <a:sym typeface="+mn-ea"/>
            </a:endParaRPr>
          </a:p>
        </p:txBody>
      </p:sp>
      <p:pic>
        <p:nvPicPr>
          <p:cNvPr id="12" name="图片 11" descr="R-C"/>
          <p:cNvPicPr>
            <a:picLocks noChangeAspect="1"/>
          </p:cNvPicPr>
          <p:nvPr/>
        </p:nvPicPr>
        <p:blipFill>
          <a:blip r:embed="rId9">
            <a:lum bright="6000" contrast="-12000"/>
          </a:blip>
          <a:srcRect t="32678" b="19458"/>
          <a:stretch>
            <a:fillRect/>
          </a:stretch>
        </p:blipFill>
        <p:spPr>
          <a:xfrm rot="5400000">
            <a:off x="4163060" y="3271520"/>
            <a:ext cx="4084320" cy="250825"/>
          </a:xfrm>
          <a:prstGeom prst="rect">
            <a:avLst/>
          </a:prstGeom>
        </p:spPr>
      </p:pic>
      <p:sp>
        <p:nvSpPr>
          <p:cNvPr id="13" name="文本框 12"/>
          <p:cNvSpPr txBox="1"/>
          <p:nvPr/>
        </p:nvSpPr>
        <p:spPr>
          <a:xfrm>
            <a:off x="8319135" y="1696720"/>
            <a:ext cx="2398395" cy="3138170"/>
          </a:xfrm>
          <a:prstGeom prst="rect">
            <a:avLst/>
          </a:prstGeom>
          <a:noFill/>
        </p:spPr>
        <p:txBody>
          <a:bodyPr vert="horz" wrap="square" rtlCol="0" anchor="t">
            <a:spAutoFit/>
          </a:bodyPr>
          <a:p>
            <a:pPr indent="720090" fontAlgn="auto"/>
            <a:r>
              <a:rPr lang="zh-CN" altLang="en-US" dirty="0" smtClean="0">
                <a:latin typeface="华文新魏" panose="02010800040101010101" charset="-122"/>
                <a:ea typeface="华文新魏" panose="02010800040101010101" charset="-122"/>
                <a:cs typeface="华文新魏" panose="02010800040101010101" charset="-122"/>
                <a:sym typeface="+mn-ea"/>
              </a:rPr>
              <a:t>春秋时，诗经已经成为士大夫必读的课本。等于圣经一样，以诗经中的名字命名的，比比皆是。</a:t>
            </a:r>
            <a:endParaRPr lang="en-US" altLang="zh-CN" dirty="0" smtClean="0">
              <a:solidFill>
                <a:schemeClr val="tx1"/>
              </a:solidFill>
              <a:latin typeface="华文新魏" panose="02010800040101010101" charset="-122"/>
              <a:ea typeface="华文新魏" panose="02010800040101010101" charset="-122"/>
              <a:cs typeface="华文新魏" panose="02010800040101010101" charset="-122"/>
            </a:endParaRPr>
          </a:p>
          <a:p>
            <a:pPr indent="720090" fontAlgn="auto"/>
            <a:r>
              <a:rPr lang="zh-CN" altLang="en-US" dirty="0" smtClean="0">
                <a:latin typeface="华文新魏" panose="02010800040101010101" charset="-122"/>
                <a:ea typeface="华文新魏" panose="02010800040101010101" charset="-122"/>
                <a:cs typeface="华文新魏" panose="02010800040101010101" charset="-122"/>
                <a:sym typeface="+mn-ea"/>
              </a:rPr>
              <a:t>如诗经中有家父，春秋也有家父。武仲乙知道诗经中的孙子仲就是他的祖父，引以为荣，也就把他的姓改成了孙。</a:t>
            </a:r>
            <a:endParaRPr lang="zh-CN" altLang="en-US" dirty="0" smtClean="0">
              <a:latin typeface="华文新魏" panose="02010800040101010101" charset="-122"/>
              <a:ea typeface="华文新魏" panose="02010800040101010101" charset="-122"/>
              <a:cs typeface="华文新魏" panose="02010800040101010101" charset="-122"/>
              <a:sym typeface="+mn-ea"/>
            </a:endParaRPr>
          </a:p>
        </p:txBody>
      </p:sp>
      <p:pic>
        <p:nvPicPr>
          <p:cNvPr id="17" name="图片 16" descr="R-C"/>
          <p:cNvPicPr>
            <a:picLocks noChangeAspect="1"/>
          </p:cNvPicPr>
          <p:nvPr/>
        </p:nvPicPr>
        <p:blipFill>
          <a:blip r:embed="rId9">
            <a:lum bright="6000" contrast="-12000"/>
          </a:blip>
          <a:srcRect t="32678" b="19458"/>
          <a:stretch>
            <a:fillRect/>
          </a:stretch>
        </p:blipFill>
        <p:spPr>
          <a:xfrm rot="5400000">
            <a:off x="6188710" y="2925445"/>
            <a:ext cx="4084320" cy="250825"/>
          </a:xfrm>
          <a:prstGeom prst="rect">
            <a:avLst/>
          </a:prstGeom>
        </p:spPr>
      </p:pic>
      <p:sp>
        <p:nvSpPr>
          <p:cNvPr id="18" name="文本框 17"/>
          <p:cNvSpPr txBox="1"/>
          <p:nvPr/>
        </p:nvSpPr>
        <p:spPr>
          <a:xfrm>
            <a:off x="2987040" y="5439410"/>
            <a:ext cx="6096000" cy="398780"/>
          </a:xfrm>
          <a:prstGeom prst="rect">
            <a:avLst/>
          </a:prstGeom>
          <a:noFill/>
        </p:spPr>
        <p:txBody>
          <a:bodyPr wrap="square" rtlCol="0" anchor="t">
            <a:spAutoFit/>
          </a:bodyPr>
          <a:p>
            <a:r>
              <a:rPr lang="zh-CN" altLang="en-US" sz="2000" dirty="0" smtClean="0">
                <a:latin typeface="华文新魏" panose="02010800040101010101" charset="-122"/>
                <a:ea typeface="华文新魏" panose="02010800040101010101" charset="-122"/>
                <a:cs typeface="华文新魏" panose="02010800040101010101" charset="-122"/>
                <a:sym typeface="+mn-ea"/>
              </a:rPr>
              <a:t>卫釐侯</a:t>
            </a:r>
            <a:r>
              <a:rPr lang="en-US" altLang="zh-CN" sz="2000" dirty="0" smtClean="0">
                <a:latin typeface="华文新魏" panose="02010800040101010101" charset="-122"/>
                <a:ea typeface="华文新魏" panose="02010800040101010101" charset="-122"/>
                <a:cs typeface="华文新魏" panose="02010800040101010101" charset="-122"/>
                <a:sym typeface="+mn-ea"/>
              </a:rPr>
              <a:t>=</a:t>
            </a:r>
            <a:r>
              <a:rPr lang="zh-CN" altLang="en-US" sz="2000" dirty="0" smtClean="0">
                <a:latin typeface="华文新魏" panose="02010800040101010101" charset="-122"/>
                <a:ea typeface="华文新魏" panose="02010800040101010101" charset="-122"/>
                <a:cs typeface="华文新魏" panose="02010800040101010101" charset="-122"/>
                <a:sym typeface="+mn-ea"/>
              </a:rPr>
              <a:t>爷爷  卫武公</a:t>
            </a:r>
            <a:r>
              <a:rPr lang="en-US" altLang="zh-CN" sz="2000" dirty="0" smtClean="0">
                <a:latin typeface="华文新魏" panose="02010800040101010101" charset="-122"/>
                <a:ea typeface="华文新魏" panose="02010800040101010101" charset="-122"/>
                <a:cs typeface="华文新魏" panose="02010800040101010101" charset="-122"/>
                <a:sym typeface="+mn-ea"/>
              </a:rPr>
              <a:t>=</a:t>
            </a:r>
            <a:r>
              <a:rPr lang="zh-CN" altLang="en-US" sz="2000" dirty="0" smtClean="0">
                <a:latin typeface="华文新魏" panose="02010800040101010101" charset="-122"/>
                <a:ea typeface="华文新魏" panose="02010800040101010101" charset="-122"/>
                <a:cs typeface="华文新魏" panose="02010800040101010101" charset="-122"/>
                <a:sym typeface="+mn-ea"/>
              </a:rPr>
              <a:t>父亲  孙子仲就是惠孙</a:t>
            </a:r>
            <a:r>
              <a:rPr lang="en-US" altLang="zh-CN" sz="2000" dirty="0" smtClean="0">
                <a:latin typeface="华文新魏" panose="02010800040101010101" charset="-122"/>
                <a:ea typeface="华文新魏" panose="02010800040101010101" charset="-122"/>
                <a:cs typeface="华文新魏" panose="02010800040101010101" charset="-122"/>
                <a:sym typeface="+mn-ea"/>
              </a:rPr>
              <a:t>=</a:t>
            </a:r>
            <a:r>
              <a:rPr lang="zh-CN" altLang="en-US" sz="2000" dirty="0" smtClean="0">
                <a:latin typeface="华文新魏" panose="02010800040101010101" charset="-122"/>
                <a:ea typeface="华文新魏" panose="02010800040101010101" charset="-122"/>
                <a:cs typeface="华文新魏" panose="02010800040101010101" charset="-122"/>
                <a:sym typeface="+mn-ea"/>
              </a:rPr>
              <a:t>孙子</a:t>
            </a:r>
            <a:endParaRPr lang="zh-CN" altLang="en-US" sz="2000" dirty="0" smtClean="0">
              <a:latin typeface="华文新魏" panose="02010800040101010101" charset="-122"/>
              <a:ea typeface="华文新魏" panose="02010800040101010101" charset="-122"/>
              <a:cs typeface="华文新魏" panose="02010800040101010101" charset="-122"/>
              <a:sym typeface="+mn-ea"/>
            </a:endParaRPr>
          </a:p>
        </p:txBody>
      </p:sp>
      <p:sp>
        <p:nvSpPr>
          <p:cNvPr id="8" name="文本框 1"/>
          <p:cNvSpPr txBox="1"/>
          <p:nvPr>
            <p:custDataLst>
              <p:tags r:id="rId10"/>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1000" fill="hold"/>
                                        <p:tgtEl>
                                          <p:spTgt spid="9224"/>
                                        </p:tgtEl>
                                        <p:attrNameLst>
                                          <p:attrName>ppt_x</p:attrName>
                                        </p:attrNameLst>
                                      </p:cBhvr>
                                      <p:tavLst>
                                        <p:tav tm="0">
                                          <p:val>
                                            <p:strVal val="1+#ppt_w/2"/>
                                          </p:val>
                                        </p:tav>
                                        <p:tav tm="100000">
                                          <p:val>
                                            <p:strVal val="#ppt_x"/>
                                          </p:val>
                                        </p:tav>
                                      </p:tavLst>
                                    </p:anim>
                                    <p:anim calcmode="lin" valueType="num">
                                      <p:cBhvr additive="base">
                                        <p:cTn id="8" dur="1000" fill="hold"/>
                                        <p:tgtEl>
                                          <p:spTgt spid="922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fade">
                                      <p:cBhvr>
                                        <p:cTn id="11" dur="1000"/>
                                        <p:tgtEl>
                                          <p:spTgt spid="9222"/>
                                        </p:tgtEl>
                                      </p:cBhvr>
                                    </p:animEffect>
                                    <p:anim calcmode="lin" valueType="num">
                                      <p:cBhvr>
                                        <p:cTn id="12" dur="1000" fill="hold"/>
                                        <p:tgtEl>
                                          <p:spTgt spid="9222"/>
                                        </p:tgtEl>
                                        <p:attrNameLst>
                                          <p:attrName>ppt_x</p:attrName>
                                        </p:attrNameLst>
                                      </p:cBhvr>
                                      <p:tavLst>
                                        <p:tav tm="0">
                                          <p:val>
                                            <p:strVal val="#ppt_x"/>
                                          </p:val>
                                        </p:tav>
                                        <p:tav tm="100000">
                                          <p:val>
                                            <p:strVal val="#ppt_x"/>
                                          </p:val>
                                        </p:tav>
                                      </p:tavLst>
                                    </p:anim>
                                    <p:anim calcmode="lin" valueType="num">
                                      <p:cBhvr>
                                        <p:cTn id="13"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28000">
              <a:srgbClr val="FBFCFE">
                <a:alpha val="100000"/>
              </a:srgbClr>
            </a:gs>
            <a:gs pos="9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5785" y="3826869"/>
            <a:ext cx="2736215" cy="30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图片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15396" y="2424023"/>
            <a:ext cx="184731" cy="369332"/>
          </a:xfrm>
          <a:prstGeom prst="rect">
            <a:avLst/>
          </a:prstGeom>
          <a:noFill/>
        </p:spPr>
        <p:txBody>
          <a:bodyPr wrap="none" rtlCol="0">
            <a:spAutoFit/>
          </a:bodyPr>
          <a:lstStyle/>
          <a:p>
            <a:endParaRPr lang="zh-CN" altLang="en-US" dirty="0"/>
          </a:p>
        </p:txBody>
      </p:sp>
      <p:sp>
        <p:nvSpPr>
          <p:cNvPr id="15" name="TextBox 14"/>
          <p:cNvSpPr txBox="1"/>
          <p:nvPr/>
        </p:nvSpPr>
        <p:spPr>
          <a:xfrm>
            <a:off x="621102" y="1733911"/>
            <a:ext cx="11317856" cy="923330"/>
          </a:xfrm>
          <a:prstGeom prst="rect">
            <a:avLst/>
          </a:prstGeom>
          <a:noFill/>
        </p:spPr>
        <p:txBody>
          <a:bodyPr wrap="square" rtlCol="0">
            <a:spAutoFit/>
          </a:bodyPr>
          <a:lstStyle/>
          <a:p>
            <a:r>
              <a:rPr lang="zh-CN" altLang="en-US" dirty="0" smtClean="0">
                <a:latin typeface="华文琥珀" panose="02010800040101010101" pitchFamily="2" charset="-122"/>
                <a:ea typeface="华文琥珀" panose="02010800040101010101" pitchFamily="2" charset="-122"/>
              </a:rPr>
              <a:t>        </a:t>
            </a:r>
            <a:r>
              <a:rPr lang="en-US" altLang="zh-CN" dirty="0" smtClean="0">
                <a:latin typeface="华文琥珀" panose="02010800040101010101" pitchFamily="2" charset="-122"/>
                <a:ea typeface="华文琥珀" panose="02010800040101010101" pitchFamily="2" charset="-122"/>
              </a:rPr>
              <a:t>       </a:t>
            </a:r>
            <a:endParaRPr lang="en-US" altLang="zh-CN" dirty="0" smtClean="0">
              <a:latin typeface="华文琥珀" panose="02010800040101010101" pitchFamily="2" charset="-122"/>
              <a:ea typeface="华文琥珀" panose="02010800040101010101" pitchFamily="2" charset="-122"/>
            </a:endParaRPr>
          </a:p>
          <a:p>
            <a:r>
              <a:rPr lang="en-US" altLang="zh-CN" dirty="0" smtClean="0">
                <a:latin typeface="华文琥珀" panose="02010800040101010101" pitchFamily="2" charset="-122"/>
                <a:ea typeface="华文琥珀" panose="02010800040101010101" pitchFamily="2" charset="-122"/>
              </a:rPr>
              <a:t>       </a:t>
            </a:r>
            <a:endParaRPr lang="en-US" altLang="zh-CN" dirty="0" smtClean="0">
              <a:latin typeface="华文琥珀" panose="02010800040101010101" pitchFamily="2" charset="-122"/>
              <a:ea typeface="华文琥珀" panose="02010800040101010101" pitchFamily="2" charset="-122"/>
            </a:endParaRPr>
          </a:p>
          <a:p>
            <a:r>
              <a:rPr lang="en-US" altLang="zh-CN" dirty="0" smtClean="0">
                <a:latin typeface="华文琥珀" panose="02010800040101010101" pitchFamily="2" charset="-122"/>
                <a:ea typeface="华文琥珀" panose="02010800040101010101" pitchFamily="2" charset="-122"/>
              </a:rPr>
              <a:t>                </a:t>
            </a:r>
            <a:endParaRPr lang="en-US" altLang="zh-CN" dirty="0" smtClean="0">
              <a:latin typeface="华文琥珀" panose="02010800040101010101" pitchFamily="2" charset="-122"/>
              <a:ea typeface="华文琥珀" panose="02010800040101010101" pitchFamily="2" charset="-122"/>
            </a:endParaRPr>
          </a:p>
        </p:txBody>
      </p:sp>
      <p:sp>
        <p:nvSpPr>
          <p:cNvPr id="16" name="TextBox 15"/>
          <p:cNvSpPr txBox="1"/>
          <p:nvPr/>
        </p:nvSpPr>
        <p:spPr>
          <a:xfrm>
            <a:off x="621030" y="1318895"/>
            <a:ext cx="10615295" cy="3078480"/>
          </a:xfrm>
          <a:prstGeom prst="rect">
            <a:avLst/>
          </a:prstGeom>
          <a:noFill/>
        </p:spPr>
        <p:txBody>
          <a:bodyPr wrap="square" rtlCol="0">
            <a:noAutofit/>
          </a:bodyPr>
          <a:lstStyle/>
          <a:p>
            <a:r>
              <a:rPr lang="zh-CN" altLang="en-US" sz="1900" dirty="0" smtClean="0">
                <a:latin typeface="华文新魏" panose="02010800040101010101" charset="-122"/>
                <a:ea typeface="华文新魏" panose="02010800040101010101" charset="-122"/>
                <a:cs typeface="华文新魏" panose="02010800040101010101" charset="-122"/>
              </a:rPr>
              <a:t>        陈国</a:t>
            </a:r>
            <a:r>
              <a:rPr lang="en-US" altLang="zh-CN" sz="1900" dirty="0" smtClean="0">
                <a:latin typeface="华文新魏" panose="02010800040101010101" charset="-122"/>
                <a:ea typeface="华文新魏" panose="02010800040101010101" charset="-122"/>
                <a:cs typeface="华文新魏" panose="02010800040101010101" charset="-122"/>
              </a:rPr>
              <a:t>=</a:t>
            </a:r>
            <a:r>
              <a:rPr lang="zh-CN" altLang="en-US" sz="1900" dirty="0" smtClean="0">
                <a:latin typeface="华文新魏" panose="02010800040101010101" charset="-122"/>
                <a:ea typeface="华文新魏" panose="02010800040101010101" charset="-122"/>
                <a:cs typeface="华文新魏" panose="02010800040101010101" charset="-122"/>
              </a:rPr>
              <a:t>今河南省淮阳县   宋国</a:t>
            </a:r>
            <a:r>
              <a:rPr lang="en-US" altLang="zh-CN" sz="1900" dirty="0" smtClean="0">
                <a:latin typeface="华文新魏" panose="02010800040101010101" charset="-122"/>
                <a:ea typeface="华文新魏" panose="02010800040101010101" charset="-122"/>
                <a:cs typeface="华文新魏" panose="02010800040101010101" charset="-122"/>
              </a:rPr>
              <a:t>=</a:t>
            </a:r>
            <a:r>
              <a:rPr lang="zh-CN" altLang="en-US" sz="1900" dirty="0" smtClean="0">
                <a:latin typeface="华文新魏" panose="02010800040101010101" charset="-122"/>
                <a:ea typeface="华文新魏" panose="02010800040101010101" charset="-122"/>
                <a:cs typeface="华文新魏" panose="02010800040101010101" charset="-122"/>
              </a:rPr>
              <a:t>今河南省商丘县</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r>
              <a:rPr lang="zh-CN" altLang="en-US" sz="1900" dirty="0" smtClean="0">
                <a:latin typeface="华文新魏" panose="02010800040101010101" charset="-122"/>
                <a:ea typeface="华文新魏" panose="02010800040101010101" charset="-122"/>
                <a:cs typeface="华文新魏" panose="02010800040101010101" charset="-122"/>
              </a:rPr>
              <a:t>古时，长子在国，不封藩地。</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r>
              <a:rPr lang="zh-CN" altLang="en-US" sz="1900" dirty="0" smtClean="0">
                <a:latin typeface="华文新魏" panose="02010800040101010101" charset="-122"/>
                <a:ea typeface="华文新魏" panose="02010800040101010101" charset="-122"/>
                <a:cs typeface="华文新魏" panose="02010800040101010101" charset="-122"/>
              </a:rPr>
              <a:t>周宣王复兴与卫国有莫大的关系。南仲、方叔。召伯、召虎、蹶父、仲山甫、尹吉甫都是宣王复兴的中坚。</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r>
              <a:rPr lang="zh-CN" altLang="en-US" sz="1900" dirty="0" smtClean="0">
                <a:latin typeface="华文新魏" panose="02010800040101010101" charset="-122"/>
                <a:ea typeface="华文新魏" panose="02010800040101010101" charset="-122"/>
                <a:cs typeface="华文新魏" panose="02010800040101010101" charset="-122"/>
              </a:rPr>
              <a:t>而他们不是卫国人就是南燕人或者是与卫国有关系的人。</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r>
              <a:rPr lang="zh-CN" altLang="en-US" sz="1900" dirty="0" smtClean="0">
                <a:latin typeface="华文新魏" panose="02010800040101010101" charset="-122"/>
                <a:ea typeface="华文新魏" panose="02010800040101010101" charset="-122"/>
                <a:cs typeface="华文新魏" panose="02010800040101010101" charset="-122"/>
              </a:rPr>
              <a:t>卫国的共伯和也就是卫武公与周公、召公共同扶立宣王为王。所以宣王复兴就是从平陈与宋开始的。</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r>
              <a:rPr lang="zh-CN" altLang="en-US" sz="1900" dirty="0" smtClean="0">
                <a:latin typeface="华文新魏" panose="02010800040101010101" charset="-122"/>
                <a:ea typeface="华文新魏" panose="02010800040101010101" charset="-122"/>
                <a:cs typeface="华文新魏" panose="02010800040101010101" charset="-122"/>
              </a:rPr>
              <a:t>周宣王复兴两大劲敌</a:t>
            </a:r>
            <a:r>
              <a:rPr lang="en-US" altLang="zh-CN" sz="1900" dirty="0" smtClean="0">
                <a:latin typeface="华文新魏" panose="02010800040101010101" charset="-122"/>
                <a:ea typeface="华文新魏" panose="02010800040101010101" charset="-122"/>
                <a:cs typeface="华文新魏" panose="02010800040101010101" charset="-122"/>
              </a:rPr>
              <a:t>=</a:t>
            </a:r>
            <a:r>
              <a:rPr lang="zh-CN" altLang="en-US" sz="1900" dirty="0" smtClean="0">
                <a:latin typeface="华文新魏" panose="02010800040101010101" charset="-122"/>
                <a:ea typeface="华文新魏" panose="02010800040101010101" charset="-122"/>
                <a:cs typeface="华文新魏" panose="02010800040101010101" charset="-122"/>
              </a:rPr>
              <a:t>西北的玁狁</a:t>
            </a:r>
            <a:r>
              <a:rPr lang="en-US" altLang="zh-CN" sz="1900" dirty="0" smtClean="0">
                <a:latin typeface="华文新魏" panose="02010800040101010101" charset="-122"/>
                <a:ea typeface="华文新魏" panose="02010800040101010101" charset="-122"/>
                <a:cs typeface="华文新魏" panose="02010800040101010101" charset="-122"/>
              </a:rPr>
              <a:t>+</a:t>
            </a:r>
            <a:r>
              <a:rPr lang="zh-CN" altLang="en-US" sz="1900" dirty="0" smtClean="0">
                <a:latin typeface="华文新魏" panose="02010800040101010101" charset="-122"/>
                <a:ea typeface="华文新魏" panose="02010800040101010101" charset="-122"/>
                <a:cs typeface="华文新魏" panose="02010800040101010101" charset="-122"/>
              </a:rPr>
              <a:t>东南的淮夷。   玁狁在宣王三年时已经快侵犯到镐京，所以先驱逐。</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r>
              <a:rPr lang="zh-CN" altLang="en-US" sz="1900" dirty="0" smtClean="0">
                <a:latin typeface="华文新魏" panose="02010800040101010101" charset="-122"/>
                <a:ea typeface="华文新魏" panose="02010800040101010101" charset="-122"/>
                <a:cs typeface="华文新魏" panose="02010800040101010101" charset="-122"/>
              </a:rPr>
              <a:t>而淮夷趁机把这时的安徽、江苏和山东一带都占领了。陈和宋位置在南北的</a:t>
            </a:r>
            <a:endParaRPr lang="zh-CN" altLang="en-US" sz="1900" dirty="0" smtClean="0">
              <a:latin typeface="华文新魏" panose="02010800040101010101" charset="-122"/>
              <a:ea typeface="华文新魏" panose="02010800040101010101" charset="-122"/>
              <a:cs typeface="华文新魏" panose="02010800040101010101" charset="-122"/>
            </a:endParaRPr>
          </a:p>
          <a:p>
            <a:r>
              <a:rPr lang="zh-CN" altLang="en-US" sz="1900" dirty="0" smtClean="0">
                <a:latin typeface="华文新魏" panose="02010800040101010101" charset="-122"/>
                <a:ea typeface="华文新魏" panose="02010800040101010101" charset="-122"/>
                <a:cs typeface="华文新魏" panose="02010800040101010101" charset="-122"/>
              </a:rPr>
              <a:t>要害之地。因此必须先平定陈宋，才能集中力量对付玁狁。下一篇清人的清人在</a:t>
            </a:r>
            <a:endParaRPr lang="zh-CN" altLang="en-US" sz="1900" dirty="0" smtClean="0">
              <a:latin typeface="华文新魏" panose="02010800040101010101" charset="-122"/>
              <a:ea typeface="华文新魏" panose="02010800040101010101" charset="-122"/>
              <a:cs typeface="华文新魏" panose="02010800040101010101" charset="-122"/>
            </a:endParaRPr>
          </a:p>
          <a:p>
            <a:r>
              <a:rPr lang="zh-CN" altLang="en-US" sz="1900" dirty="0" smtClean="0">
                <a:latin typeface="华文新魏" panose="02010800040101010101" charset="-122"/>
                <a:ea typeface="华文新魏" panose="02010800040101010101" charset="-122"/>
                <a:cs typeface="华文新魏" panose="02010800040101010101" charset="-122"/>
              </a:rPr>
              <a:t>彭的彭就指宋国的彭城。</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r>
              <a:rPr lang="zh-CN" altLang="en-US" sz="1900" dirty="0" smtClean="0">
                <a:latin typeface="华文新魏" panose="02010800040101010101" charset="-122"/>
                <a:ea typeface="华文新魏" panose="02010800040101010101" charset="-122"/>
                <a:cs typeface="华文新魏" panose="02010800040101010101" charset="-122"/>
              </a:rPr>
              <a:t>诗经</a:t>
            </a:r>
            <a:r>
              <a:rPr lang="en-US" altLang="zh-CN" sz="1900" dirty="0" smtClean="0">
                <a:latin typeface="华文新魏" panose="02010800040101010101" charset="-122"/>
                <a:ea typeface="华文新魏" panose="02010800040101010101" charset="-122"/>
                <a:cs typeface="华文新魏" panose="02010800040101010101" charset="-122"/>
              </a:rPr>
              <a:t>=</a:t>
            </a:r>
            <a:r>
              <a:rPr lang="zh-CN" altLang="en-US" sz="1900" dirty="0" smtClean="0">
                <a:latin typeface="华文新魏" panose="02010800040101010101" charset="-122"/>
                <a:ea typeface="华文新魏" panose="02010800040101010101" charset="-122"/>
                <a:cs typeface="华文新魏" panose="02010800040101010101" charset="-122"/>
              </a:rPr>
              <a:t>活生生表现诸侯怎么复周宗的实际情形。</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endParaRPr lang="en-US" altLang="zh-CN" sz="1900" dirty="0" smtClean="0">
              <a:latin typeface="华文新魏" panose="02010800040101010101" charset="-122"/>
              <a:ea typeface="华文新魏" panose="02010800040101010101" charset="-122"/>
              <a:cs typeface="华文新魏" panose="02010800040101010101" charset="-122"/>
            </a:endParaRPr>
          </a:p>
          <a:p>
            <a:r>
              <a:rPr lang="en-US" altLang="zh-CN" sz="1900" dirty="0" smtClean="0">
                <a:latin typeface="华文新魏" panose="02010800040101010101" charset="-122"/>
                <a:ea typeface="华文新魏" panose="02010800040101010101" charset="-122"/>
                <a:cs typeface="华文新魏" panose="02010800040101010101" charset="-122"/>
              </a:rPr>
              <a:t>                </a:t>
            </a:r>
            <a:endParaRPr lang="en-US" altLang="zh-CN" sz="1900" dirty="0" smtClean="0">
              <a:latin typeface="华文新魏" panose="02010800040101010101" charset="-122"/>
              <a:ea typeface="华文新魏" panose="02010800040101010101" charset="-122"/>
              <a:cs typeface="华文新魏" panose="02010800040101010101" charset="-122"/>
            </a:endParaRPr>
          </a:p>
        </p:txBody>
      </p:sp>
      <p:pic>
        <p:nvPicPr>
          <p:cNvPr id="17" name="图片 16"/>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sp>
        <p:nvSpPr>
          <p:cNvPr id="6" name="文本框 1"/>
          <p:cNvSpPr txBox="1"/>
          <p:nvPr>
            <p:custDataLst>
              <p:tags r:id="rId5"/>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nvGrpSpPr>
          <p:cNvPr id="7" name="组合 4"/>
          <p:cNvGrpSpPr/>
          <p:nvPr/>
        </p:nvGrpSpPr>
        <p:grpSpPr bwMode="auto">
          <a:xfrm>
            <a:off x="241935" y="5193030"/>
            <a:ext cx="1291590" cy="1376680"/>
            <a:chOff x="7002523" y="1952204"/>
            <a:chExt cx="1142286" cy="1124307"/>
          </a:xfrm>
          <a:effectLst>
            <a:outerShdw blurRad="50800" dist="38100" dir="2700000" algn="tl" rotWithShape="0">
              <a:prstClr val="black">
                <a:alpha val="40000"/>
              </a:prstClr>
            </a:outerShdw>
          </a:effectLst>
        </p:grpSpPr>
        <p:pic>
          <p:nvPicPr>
            <p:cNvPr id="8" name="图片 2"/>
            <p:cNvPicPr>
              <a:picLocks noChangeAspect="1" noChangeArrowheads="1"/>
            </p:cNvPicPr>
            <p:nvPr>
              <p:custDataLst>
                <p:tags r:id="rId6"/>
              </p:custDataLst>
            </p:nvPr>
          </p:nvPicPr>
          <p:blipFill>
            <a:blip r:embed="rId7"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custDataLst>
                <p:tags r:id="rId8"/>
              </p:custDataLst>
            </p:nvPr>
          </p:nvSpPr>
          <p:spPr>
            <a:xfrm>
              <a:off x="7183925" y="2153418"/>
              <a:ext cx="900800" cy="826635"/>
            </a:xfrm>
            <a:prstGeom prst="rect">
              <a:avLst/>
            </a:prstGeom>
            <a:noFill/>
            <a:effectLst>
              <a:outerShdw blurRad="50800" dist="38100" dir="2700000" algn="tl" rotWithShape="0">
                <a:prstClr val="black">
                  <a:alpha val="40000"/>
                </a:prstClr>
              </a:outerShdw>
            </a:effectLst>
          </p:spPr>
          <p:txBody>
            <a:bodyPr wrap="square">
              <a:noAutofit/>
            </a:bodyPr>
            <a:p>
              <a:pPr>
                <a:defRPr/>
              </a:pPr>
              <a:r>
                <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rPr>
                <a:t>肆</a:t>
              </a:r>
              <a:endPar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endParaRPr>
            </a:p>
          </p:txBody>
        </p:sp>
      </p:grpSp>
      <p:sp>
        <p:nvSpPr>
          <p:cNvPr id="12" name="TextBox 21"/>
          <p:cNvSpPr txBox="1"/>
          <p:nvPr>
            <p:custDataLst>
              <p:tags r:id="rId9"/>
            </p:custDataLst>
          </p:nvPr>
        </p:nvSpPr>
        <p:spPr>
          <a:xfrm>
            <a:off x="1472565" y="5958840"/>
            <a:ext cx="2378710" cy="722630"/>
          </a:xfrm>
          <a:prstGeom prst="rect">
            <a:avLst/>
          </a:prstGeom>
          <a:noFill/>
          <a:effectLst>
            <a:outerShdw blurRad="50800" dist="38100" dir="2700000" algn="tl" rotWithShape="0">
              <a:prstClr val="black">
                <a:alpha val="40000"/>
              </a:prstClr>
            </a:outerShdw>
          </a:effectLst>
        </p:spPr>
        <p:txBody>
          <a:bodyPr wrap="none" rtlCol="0">
            <a:no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知识归纳</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1000" fill="hold"/>
                                        <p:tgtEl>
                                          <p:spTgt spid="9224"/>
                                        </p:tgtEl>
                                        <p:attrNameLst>
                                          <p:attrName>ppt_x</p:attrName>
                                        </p:attrNameLst>
                                      </p:cBhvr>
                                      <p:tavLst>
                                        <p:tav tm="0">
                                          <p:val>
                                            <p:strVal val="1+#ppt_w/2"/>
                                          </p:val>
                                        </p:tav>
                                        <p:tav tm="100000">
                                          <p:val>
                                            <p:strVal val="#ppt_x"/>
                                          </p:val>
                                        </p:tav>
                                      </p:tavLst>
                                    </p:anim>
                                    <p:anim calcmode="lin" valueType="num">
                                      <p:cBhvr additive="base">
                                        <p:cTn id="8" dur="1000" fill="hold"/>
                                        <p:tgtEl>
                                          <p:spTgt spid="922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fade">
                                      <p:cBhvr>
                                        <p:cTn id="11" dur="1000"/>
                                        <p:tgtEl>
                                          <p:spTgt spid="9222"/>
                                        </p:tgtEl>
                                      </p:cBhvr>
                                    </p:animEffect>
                                    <p:anim calcmode="lin" valueType="num">
                                      <p:cBhvr>
                                        <p:cTn id="12" dur="1000" fill="hold"/>
                                        <p:tgtEl>
                                          <p:spTgt spid="9222"/>
                                        </p:tgtEl>
                                        <p:attrNameLst>
                                          <p:attrName>ppt_x</p:attrName>
                                        </p:attrNameLst>
                                      </p:cBhvr>
                                      <p:tavLst>
                                        <p:tav tm="0">
                                          <p:val>
                                            <p:strVal val="#ppt_x"/>
                                          </p:val>
                                        </p:tav>
                                        <p:tav tm="100000">
                                          <p:val>
                                            <p:strVal val="#ppt_x"/>
                                          </p:val>
                                        </p:tav>
                                      </p:tavLst>
                                    </p:anim>
                                    <p:anim calcmode="lin" valueType="num">
                                      <p:cBhvr>
                                        <p:cTn id="13" dur="1000" fill="hold"/>
                                        <p:tgtEl>
                                          <p:spTgt spid="922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8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5785" y="3826869"/>
            <a:ext cx="2736215" cy="30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图片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15396" y="2424023"/>
            <a:ext cx="184731" cy="369332"/>
          </a:xfrm>
          <a:prstGeom prst="rect">
            <a:avLst/>
          </a:prstGeom>
          <a:noFill/>
        </p:spPr>
        <p:txBody>
          <a:bodyPr wrap="none" rtlCol="0">
            <a:spAutoFit/>
          </a:bodyPr>
          <a:lstStyle/>
          <a:p>
            <a:endParaRPr lang="zh-CN" altLang="en-US" dirty="0"/>
          </a:p>
        </p:txBody>
      </p:sp>
      <p:sp>
        <p:nvSpPr>
          <p:cNvPr id="15" name="TextBox 14"/>
          <p:cNvSpPr txBox="1"/>
          <p:nvPr/>
        </p:nvSpPr>
        <p:spPr>
          <a:xfrm>
            <a:off x="621102" y="1733911"/>
            <a:ext cx="11317856" cy="923330"/>
          </a:xfrm>
          <a:prstGeom prst="rect">
            <a:avLst/>
          </a:prstGeom>
          <a:noFill/>
        </p:spPr>
        <p:txBody>
          <a:bodyPr wrap="square" rtlCol="0">
            <a:spAutoFit/>
          </a:bodyPr>
          <a:lstStyle/>
          <a:p>
            <a:r>
              <a:rPr lang="zh-CN" altLang="en-US" dirty="0" smtClean="0">
                <a:latin typeface="华文琥珀" panose="02010800040101010101" pitchFamily="2" charset="-122"/>
                <a:ea typeface="华文琥珀" panose="02010800040101010101" pitchFamily="2" charset="-122"/>
              </a:rPr>
              <a:t>        </a:t>
            </a:r>
            <a:r>
              <a:rPr lang="en-US" altLang="zh-CN" dirty="0" smtClean="0">
                <a:latin typeface="华文琥珀" panose="02010800040101010101" pitchFamily="2" charset="-122"/>
                <a:ea typeface="华文琥珀" panose="02010800040101010101" pitchFamily="2" charset="-122"/>
              </a:rPr>
              <a:t>       </a:t>
            </a:r>
            <a:endParaRPr lang="en-US" altLang="zh-CN" dirty="0" smtClean="0">
              <a:latin typeface="华文琥珀" panose="02010800040101010101" pitchFamily="2" charset="-122"/>
              <a:ea typeface="华文琥珀" panose="02010800040101010101" pitchFamily="2" charset="-122"/>
            </a:endParaRPr>
          </a:p>
          <a:p>
            <a:r>
              <a:rPr lang="en-US" altLang="zh-CN" dirty="0" smtClean="0">
                <a:latin typeface="华文琥珀" panose="02010800040101010101" pitchFamily="2" charset="-122"/>
                <a:ea typeface="华文琥珀" panose="02010800040101010101" pitchFamily="2" charset="-122"/>
              </a:rPr>
              <a:t>       </a:t>
            </a:r>
            <a:endParaRPr lang="en-US" altLang="zh-CN" dirty="0" smtClean="0">
              <a:latin typeface="华文琥珀" panose="02010800040101010101" pitchFamily="2" charset="-122"/>
              <a:ea typeface="华文琥珀" panose="02010800040101010101" pitchFamily="2" charset="-122"/>
            </a:endParaRPr>
          </a:p>
          <a:p>
            <a:r>
              <a:rPr lang="en-US" altLang="zh-CN" dirty="0" smtClean="0">
                <a:latin typeface="华文琥珀" panose="02010800040101010101" pitchFamily="2" charset="-122"/>
                <a:ea typeface="华文琥珀" panose="02010800040101010101" pitchFamily="2" charset="-122"/>
              </a:rPr>
              <a:t>                </a:t>
            </a:r>
            <a:endParaRPr lang="en-US" altLang="zh-CN" dirty="0" smtClean="0">
              <a:latin typeface="华文琥珀" panose="02010800040101010101" pitchFamily="2" charset="-122"/>
              <a:ea typeface="华文琥珀" panose="02010800040101010101" pitchFamily="2" charset="-122"/>
            </a:endParaRPr>
          </a:p>
        </p:txBody>
      </p:sp>
      <p:sp>
        <p:nvSpPr>
          <p:cNvPr id="16" name="TextBox 15"/>
          <p:cNvSpPr txBox="1"/>
          <p:nvPr/>
        </p:nvSpPr>
        <p:spPr>
          <a:xfrm>
            <a:off x="1162685" y="1400810"/>
            <a:ext cx="8126095" cy="4755515"/>
          </a:xfrm>
          <a:prstGeom prst="rect">
            <a:avLst/>
          </a:prstGeom>
          <a:noFill/>
        </p:spPr>
        <p:txBody>
          <a:bodyPr wrap="square" rtlCol="0">
            <a:noAutofit/>
          </a:bodyPr>
          <a:lstStyle/>
          <a:p>
            <a:pPr indent="720090" fontAlgn="auto">
              <a:lnSpc>
                <a:spcPts val="3000"/>
              </a:lnSpc>
            </a:pPr>
            <a:r>
              <a:rPr lang="zh-CN" altLang="en-US" sz="2200" dirty="0" smtClean="0">
                <a:latin typeface="华文新魏" panose="02010800040101010101" charset="-122"/>
                <a:ea typeface="华文新魏" panose="02010800040101010101" charset="-122"/>
                <a:cs typeface="华文新魏" panose="02010800040101010101" charset="-122"/>
              </a:rPr>
              <a:t>击鼓实际要表现的是在平陈与宋时的一个恋爱故事。要明白这个故事必须了解下边的知识。</a:t>
            </a:r>
            <a:endParaRPr lang="en-US" altLang="zh-CN" sz="2200" dirty="0" smtClean="0">
              <a:latin typeface="华文新魏" panose="02010800040101010101" charset="-122"/>
              <a:ea typeface="华文新魏" panose="02010800040101010101" charset="-122"/>
              <a:cs typeface="华文新魏" panose="02010800040101010101" charset="-122"/>
            </a:endParaRPr>
          </a:p>
          <a:p>
            <a:pPr indent="720090" fontAlgn="auto">
              <a:lnSpc>
                <a:spcPts val="3000"/>
              </a:lnSpc>
            </a:pPr>
            <a:r>
              <a:rPr lang="zh-CN" altLang="en-US" sz="2200" dirty="0" smtClean="0">
                <a:latin typeface="华文新魏" panose="02010800040101010101" charset="-122"/>
                <a:ea typeface="华文新魏" panose="02010800040101010101" charset="-122"/>
                <a:cs typeface="华文新魏" panose="02010800040101010101" charset="-122"/>
              </a:rPr>
              <a:t>现在流行诗经次第是周乐的次第。周乐次第</a:t>
            </a:r>
            <a:r>
              <a:rPr lang="en-US" altLang="zh-CN" sz="2200" dirty="0" smtClean="0">
                <a:latin typeface="华文新魏" panose="02010800040101010101" charset="-122"/>
                <a:ea typeface="华文新魏" panose="02010800040101010101" charset="-122"/>
                <a:cs typeface="华文新魏" panose="02010800040101010101" charset="-122"/>
              </a:rPr>
              <a:t>=</a:t>
            </a:r>
            <a:r>
              <a:rPr lang="zh-CN" altLang="en-US" sz="2200" dirty="0" smtClean="0">
                <a:latin typeface="华文新魏" panose="02010800040101010101" charset="-122"/>
                <a:ea typeface="华文新魏" panose="02010800040101010101" charset="-122"/>
                <a:cs typeface="华文新魏" panose="02010800040101010101" charset="-122"/>
              </a:rPr>
              <a:t>十五国风、大小雅、三颂。都是周乐。换言所谓诗谱</a:t>
            </a:r>
            <a:r>
              <a:rPr lang="en-US" altLang="zh-CN" sz="2200" dirty="0" smtClean="0">
                <a:latin typeface="华文新魏" panose="02010800040101010101" charset="-122"/>
                <a:ea typeface="华文新魏" panose="02010800040101010101" charset="-122"/>
                <a:cs typeface="华文新魏" panose="02010800040101010101" charset="-122"/>
              </a:rPr>
              <a:t>=</a:t>
            </a:r>
            <a:r>
              <a:rPr lang="zh-CN" altLang="en-US" sz="2200" dirty="0" smtClean="0">
                <a:latin typeface="华文新魏" panose="02010800040101010101" charset="-122"/>
                <a:ea typeface="华文新魏" panose="02010800040101010101" charset="-122"/>
                <a:cs typeface="华文新魏" panose="02010800040101010101" charset="-122"/>
              </a:rPr>
              <a:t>周乐。</a:t>
            </a:r>
            <a:endParaRPr lang="en-US" altLang="zh-CN" sz="2200" dirty="0" smtClean="0">
              <a:latin typeface="华文新魏" panose="02010800040101010101" charset="-122"/>
              <a:ea typeface="华文新魏" panose="02010800040101010101" charset="-122"/>
              <a:cs typeface="华文新魏" panose="02010800040101010101" charset="-122"/>
            </a:endParaRPr>
          </a:p>
          <a:p>
            <a:pPr indent="720090" fontAlgn="auto">
              <a:lnSpc>
                <a:spcPts val="3000"/>
              </a:lnSpc>
            </a:pPr>
            <a:r>
              <a:rPr lang="zh-CN" altLang="en-US" sz="2200" dirty="0" smtClean="0">
                <a:latin typeface="华文新魏" panose="02010800040101010101" charset="-122"/>
                <a:ea typeface="华文新魏" panose="02010800040101010101" charset="-122"/>
                <a:cs typeface="华文新魏" panose="02010800040101010101" charset="-122"/>
              </a:rPr>
              <a:t>乐章是断章取义，并不是真正的诗意。可是自从毛序、郑笺把它当成诗谱，要在其中寻找诗意就南辕北辙了。因此始终解释不通。 咱们课程是根据李辰冬先生研究方法来进行。方法如下：</a:t>
            </a:r>
            <a:endParaRPr lang="en-US" altLang="zh-CN" sz="2200" dirty="0" smtClean="0">
              <a:latin typeface="华文新魏" panose="02010800040101010101" charset="-122"/>
              <a:ea typeface="华文新魏" panose="02010800040101010101" charset="-122"/>
              <a:cs typeface="华文新魏" panose="02010800040101010101" charset="-122"/>
            </a:endParaRPr>
          </a:p>
          <a:p>
            <a:pPr indent="720090" fontAlgn="auto">
              <a:lnSpc>
                <a:spcPts val="3000"/>
              </a:lnSpc>
            </a:pPr>
            <a:r>
              <a:rPr lang="zh-CN" altLang="en-US" sz="2200" dirty="0" smtClean="0">
                <a:latin typeface="华文新魏" panose="02010800040101010101" charset="-122"/>
                <a:ea typeface="华文新魏" panose="02010800040101010101" charset="-122"/>
                <a:cs typeface="华文新魏" panose="02010800040101010101" charset="-122"/>
              </a:rPr>
              <a:t>把诗</a:t>
            </a:r>
            <a:r>
              <a:rPr lang="en-US" altLang="zh-CN" sz="2200" dirty="0" smtClean="0">
                <a:latin typeface="华文新魏" panose="02010800040101010101" charset="-122"/>
                <a:ea typeface="华文新魏" panose="02010800040101010101" charset="-122"/>
                <a:cs typeface="华文新魏" panose="02010800040101010101" charset="-122"/>
              </a:rPr>
              <a:t>305</a:t>
            </a:r>
            <a:r>
              <a:rPr lang="zh-CN" altLang="en-US" sz="2200" dirty="0" smtClean="0">
                <a:latin typeface="华文新魏" panose="02010800040101010101" charset="-122"/>
                <a:ea typeface="华文新魏" panose="02010800040101010101" charset="-122"/>
                <a:cs typeface="华文新魏" panose="02010800040101010101" charset="-122"/>
              </a:rPr>
              <a:t>篇贯通来看，凡是有陈宋两国地名的诗统统列出来，归纳到一起就发现了事迹的全貌。</a:t>
            </a:r>
            <a:endParaRPr lang="en-US" altLang="zh-CN" sz="2200" dirty="0" smtClean="0">
              <a:latin typeface="华文新魏" panose="02010800040101010101" charset="-122"/>
              <a:ea typeface="华文新魏" panose="02010800040101010101" charset="-122"/>
              <a:cs typeface="华文新魏" panose="02010800040101010101" charset="-122"/>
            </a:endParaRPr>
          </a:p>
          <a:p>
            <a:pPr indent="720090" fontAlgn="auto">
              <a:lnSpc>
                <a:spcPts val="3000"/>
              </a:lnSpc>
            </a:pPr>
            <a:r>
              <a:rPr lang="zh-CN" altLang="en-US" sz="2200" dirty="0" smtClean="0">
                <a:latin typeface="华文新魏" panose="02010800040101010101" charset="-122"/>
                <a:ea typeface="华文新魏" panose="02010800040101010101" charset="-122"/>
                <a:cs typeface="华文新魏" panose="02010800040101010101" charset="-122"/>
              </a:rPr>
              <a:t>具体说明参考下图。</a:t>
            </a:r>
            <a:r>
              <a:rPr lang="en-US" altLang="zh-CN" sz="2200" dirty="0" smtClean="0">
                <a:latin typeface="华文新魏" panose="02010800040101010101" charset="-122"/>
                <a:ea typeface="华文新魏" panose="02010800040101010101" charset="-122"/>
                <a:cs typeface="华文新魏" panose="02010800040101010101" charset="-122"/>
              </a:rPr>
              <a:t>       </a:t>
            </a:r>
            <a:endParaRPr lang="en-US" altLang="zh-CN" sz="2200" dirty="0" smtClean="0">
              <a:latin typeface="华文新魏" panose="02010800040101010101" charset="-122"/>
              <a:ea typeface="华文新魏" panose="02010800040101010101" charset="-122"/>
              <a:cs typeface="华文新魏" panose="02010800040101010101" charset="-122"/>
            </a:endParaRPr>
          </a:p>
          <a:p>
            <a:pPr fontAlgn="auto">
              <a:lnSpc>
                <a:spcPts val="3000"/>
              </a:lnSpc>
            </a:pPr>
            <a:r>
              <a:rPr lang="en-US" altLang="zh-CN" sz="2200" dirty="0" smtClean="0">
                <a:latin typeface="华文新魏" panose="02010800040101010101" charset="-122"/>
                <a:ea typeface="华文新魏" panose="02010800040101010101" charset="-122"/>
                <a:cs typeface="华文新魏" panose="02010800040101010101" charset="-122"/>
              </a:rPr>
              <a:t>        </a:t>
            </a:r>
            <a:endParaRPr lang="en-US" altLang="zh-CN" sz="2200" dirty="0" smtClean="0">
              <a:latin typeface="华文新魏" panose="02010800040101010101" charset="-122"/>
              <a:ea typeface="华文新魏" panose="02010800040101010101" charset="-122"/>
              <a:cs typeface="华文新魏" panose="02010800040101010101" charset="-122"/>
            </a:endParaRPr>
          </a:p>
          <a:p>
            <a:pPr fontAlgn="auto">
              <a:lnSpc>
                <a:spcPts val="3000"/>
              </a:lnSpc>
            </a:pPr>
            <a:r>
              <a:rPr lang="en-US" altLang="zh-CN" sz="2200" dirty="0" smtClean="0">
                <a:latin typeface="华文新魏" panose="02010800040101010101" charset="-122"/>
                <a:ea typeface="华文新魏" panose="02010800040101010101" charset="-122"/>
                <a:cs typeface="华文新魏" panose="02010800040101010101" charset="-122"/>
              </a:rPr>
              <a:t>        </a:t>
            </a:r>
            <a:endParaRPr lang="en-US" altLang="zh-CN" sz="2200" dirty="0" smtClean="0">
              <a:latin typeface="华文新魏" panose="02010800040101010101" charset="-122"/>
              <a:ea typeface="华文新魏" panose="02010800040101010101" charset="-122"/>
              <a:cs typeface="华文新魏" panose="02010800040101010101" charset="-122"/>
            </a:endParaRPr>
          </a:p>
          <a:p>
            <a:pPr fontAlgn="auto">
              <a:lnSpc>
                <a:spcPts val="3000"/>
              </a:lnSpc>
            </a:pPr>
            <a:r>
              <a:rPr lang="en-US" altLang="zh-CN" sz="2200" dirty="0" smtClean="0">
                <a:latin typeface="华文新魏" panose="02010800040101010101" charset="-122"/>
                <a:ea typeface="华文新魏" panose="02010800040101010101" charset="-122"/>
                <a:cs typeface="华文新魏" panose="02010800040101010101" charset="-122"/>
              </a:rPr>
              <a:t>               </a:t>
            </a:r>
            <a:endParaRPr lang="en-US" altLang="zh-CN" sz="2200" dirty="0" smtClean="0">
              <a:latin typeface="华文新魏" panose="02010800040101010101" charset="-122"/>
              <a:ea typeface="华文新魏" panose="02010800040101010101" charset="-122"/>
              <a:cs typeface="华文新魏" panose="02010800040101010101" charset="-122"/>
            </a:endParaRPr>
          </a:p>
          <a:p>
            <a:pPr fontAlgn="auto">
              <a:lnSpc>
                <a:spcPts val="3000"/>
              </a:lnSpc>
            </a:pPr>
            <a:r>
              <a:rPr lang="en-US" altLang="zh-CN" sz="2200" dirty="0" smtClean="0">
                <a:latin typeface="华文新魏" panose="02010800040101010101" charset="-122"/>
                <a:ea typeface="华文新魏" panose="02010800040101010101" charset="-122"/>
                <a:cs typeface="华文新魏" panose="02010800040101010101" charset="-122"/>
              </a:rPr>
              <a:t>       </a:t>
            </a:r>
            <a:endParaRPr lang="en-US" altLang="zh-CN" sz="2200" dirty="0" smtClean="0">
              <a:latin typeface="华文新魏" panose="02010800040101010101" charset="-122"/>
              <a:ea typeface="华文新魏" panose="02010800040101010101" charset="-122"/>
              <a:cs typeface="华文新魏" panose="02010800040101010101" charset="-122"/>
            </a:endParaRPr>
          </a:p>
          <a:p>
            <a:pPr fontAlgn="auto">
              <a:lnSpc>
                <a:spcPts val="3000"/>
              </a:lnSpc>
            </a:pPr>
            <a:r>
              <a:rPr lang="en-US" altLang="zh-CN" sz="2200" dirty="0" smtClean="0">
                <a:latin typeface="华文新魏" panose="02010800040101010101" charset="-122"/>
                <a:ea typeface="华文新魏" panose="02010800040101010101" charset="-122"/>
                <a:cs typeface="华文新魏" panose="02010800040101010101" charset="-122"/>
              </a:rPr>
              <a:t>                </a:t>
            </a:r>
            <a:endParaRPr lang="en-US" altLang="zh-CN" sz="2200" dirty="0" smtClean="0">
              <a:latin typeface="华文新魏" panose="02010800040101010101" charset="-122"/>
              <a:ea typeface="华文新魏" panose="02010800040101010101" charset="-122"/>
              <a:cs typeface="华文新魏" panose="02010800040101010101" charset="-122"/>
            </a:endParaRPr>
          </a:p>
        </p:txBody>
      </p:sp>
      <p:pic>
        <p:nvPicPr>
          <p:cNvPr id="17" name="图片 16"/>
          <p:cNvPicPr>
            <a:picLocks noChangeAspect="1"/>
          </p:cNvPicPr>
          <p:nvPr>
            <p:custDataLst>
              <p:tags r:id="rId3"/>
            </p:custDataLst>
          </p:nvPr>
        </p:nvPicPr>
        <p:blipFill>
          <a:blip r:embed="rId4" cstate="print"/>
          <a:stretch>
            <a:fillRect/>
          </a:stretch>
        </p:blipFill>
        <p:spPr>
          <a:xfrm>
            <a:off x="261620" y="335280"/>
            <a:ext cx="831850" cy="831850"/>
          </a:xfrm>
          <a:prstGeom prst="rect">
            <a:avLst/>
          </a:prstGeom>
        </p:spPr>
      </p:pic>
      <p:sp>
        <p:nvSpPr>
          <p:cNvPr id="2" name="文本框 1"/>
          <p:cNvSpPr txBox="1"/>
          <p:nvPr>
            <p:custDataLst>
              <p:tags r:id="rId5"/>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nvGrpSpPr>
          <p:cNvPr id="3" name="组合 4"/>
          <p:cNvGrpSpPr/>
          <p:nvPr/>
        </p:nvGrpSpPr>
        <p:grpSpPr bwMode="auto">
          <a:xfrm>
            <a:off x="241935" y="5193030"/>
            <a:ext cx="1291590" cy="1376680"/>
            <a:chOff x="7002523" y="1952204"/>
            <a:chExt cx="1142286" cy="1124307"/>
          </a:xfrm>
          <a:effectLst>
            <a:outerShdw blurRad="50800" dist="38100" dir="2700000" algn="tl" rotWithShape="0">
              <a:prstClr val="black">
                <a:alpha val="40000"/>
              </a:prstClr>
            </a:outerShdw>
          </a:effectLst>
        </p:grpSpPr>
        <p:pic>
          <p:nvPicPr>
            <p:cNvPr id="5" name="图片 2"/>
            <p:cNvPicPr>
              <a:picLocks noChangeAspect="1" noChangeArrowheads="1"/>
            </p:cNvPicPr>
            <p:nvPr>
              <p:custDataLst>
                <p:tags r:id="rId6"/>
              </p:custDataLst>
            </p:nvPr>
          </p:nvPicPr>
          <p:blipFill>
            <a:blip r:embed="rId7"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custDataLst>
                <p:tags r:id="rId8"/>
              </p:custDataLst>
            </p:nvPr>
          </p:nvSpPr>
          <p:spPr>
            <a:xfrm>
              <a:off x="7183925" y="2153418"/>
              <a:ext cx="900800" cy="826635"/>
            </a:xfrm>
            <a:prstGeom prst="rect">
              <a:avLst/>
            </a:prstGeom>
            <a:noFill/>
            <a:effectLst>
              <a:outerShdw blurRad="50800" dist="38100" dir="2700000" algn="tl" rotWithShape="0">
                <a:prstClr val="black">
                  <a:alpha val="40000"/>
                </a:prstClr>
              </a:outerShdw>
            </a:effectLst>
          </p:spPr>
          <p:txBody>
            <a:bodyPr wrap="square">
              <a:noAutofit/>
            </a:bodyPr>
            <a:p>
              <a:pPr>
                <a:defRPr/>
              </a:pPr>
              <a:r>
                <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rPr>
                <a:t>肆</a:t>
              </a:r>
              <a:endPar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endParaRPr>
            </a:p>
          </p:txBody>
        </p:sp>
      </p:grpSp>
      <p:sp>
        <p:nvSpPr>
          <p:cNvPr id="7" name="TextBox 21"/>
          <p:cNvSpPr txBox="1"/>
          <p:nvPr>
            <p:custDataLst>
              <p:tags r:id="rId9"/>
            </p:custDataLst>
          </p:nvPr>
        </p:nvSpPr>
        <p:spPr>
          <a:xfrm>
            <a:off x="1472565" y="5958840"/>
            <a:ext cx="2378710" cy="722630"/>
          </a:xfrm>
          <a:prstGeom prst="rect">
            <a:avLst/>
          </a:prstGeom>
          <a:noFill/>
          <a:effectLst>
            <a:outerShdw blurRad="50800" dist="38100" dir="2700000" algn="tl" rotWithShape="0">
              <a:prstClr val="black">
                <a:alpha val="40000"/>
              </a:prstClr>
            </a:outerShdw>
          </a:effectLst>
        </p:spPr>
        <p:txBody>
          <a:bodyPr wrap="none" rtlCol="0">
            <a:no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知识归纳</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1000" fill="hold"/>
                                        <p:tgtEl>
                                          <p:spTgt spid="9224"/>
                                        </p:tgtEl>
                                        <p:attrNameLst>
                                          <p:attrName>ppt_x</p:attrName>
                                        </p:attrNameLst>
                                      </p:cBhvr>
                                      <p:tavLst>
                                        <p:tav tm="0">
                                          <p:val>
                                            <p:strVal val="1+#ppt_w/2"/>
                                          </p:val>
                                        </p:tav>
                                        <p:tav tm="100000">
                                          <p:val>
                                            <p:strVal val="#ppt_x"/>
                                          </p:val>
                                        </p:tav>
                                      </p:tavLst>
                                    </p:anim>
                                    <p:anim calcmode="lin" valueType="num">
                                      <p:cBhvr additive="base">
                                        <p:cTn id="8" dur="1000" fill="hold"/>
                                        <p:tgtEl>
                                          <p:spTgt spid="922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fade">
                                      <p:cBhvr>
                                        <p:cTn id="11" dur="1000"/>
                                        <p:tgtEl>
                                          <p:spTgt spid="9222"/>
                                        </p:tgtEl>
                                      </p:cBhvr>
                                    </p:animEffect>
                                    <p:anim calcmode="lin" valueType="num">
                                      <p:cBhvr>
                                        <p:cTn id="12" dur="1000" fill="hold"/>
                                        <p:tgtEl>
                                          <p:spTgt spid="9222"/>
                                        </p:tgtEl>
                                        <p:attrNameLst>
                                          <p:attrName>ppt_x</p:attrName>
                                        </p:attrNameLst>
                                      </p:cBhvr>
                                      <p:tavLst>
                                        <p:tav tm="0">
                                          <p:val>
                                            <p:strVal val="#ppt_x"/>
                                          </p:val>
                                        </p:tav>
                                        <p:tav tm="100000">
                                          <p:val>
                                            <p:strVal val="#ppt_x"/>
                                          </p:val>
                                        </p:tav>
                                      </p:tavLst>
                                    </p:anim>
                                    <p:anim calcmode="lin" valueType="num">
                                      <p:cBhvr>
                                        <p:cTn id="13" dur="1000" fill="hold"/>
                                        <p:tgtEl>
                                          <p:spTgt spid="922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3800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9222"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5785" y="3826869"/>
            <a:ext cx="2736215" cy="30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图片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00" y="-20320"/>
            <a:ext cx="434149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15396" y="2424023"/>
            <a:ext cx="184731" cy="369332"/>
          </a:xfrm>
          <a:prstGeom prst="rect">
            <a:avLst/>
          </a:prstGeom>
          <a:noFill/>
        </p:spPr>
        <p:txBody>
          <a:bodyPr wrap="none" rtlCol="0">
            <a:spAutoFit/>
          </a:bodyPr>
          <a:lstStyle/>
          <a:p>
            <a:endParaRPr lang="zh-CN" altLang="en-US" dirty="0"/>
          </a:p>
        </p:txBody>
      </p:sp>
      <p:sp>
        <p:nvSpPr>
          <p:cNvPr id="15" name="TextBox 14"/>
          <p:cNvSpPr txBox="1"/>
          <p:nvPr/>
        </p:nvSpPr>
        <p:spPr>
          <a:xfrm>
            <a:off x="621102" y="1733911"/>
            <a:ext cx="11317856" cy="923330"/>
          </a:xfrm>
          <a:prstGeom prst="rect">
            <a:avLst/>
          </a:prstGeom>
          <a:noFill/>
        </p:spPr>
        <p:txBody>
          <a:bodyPr wrap="square" rtlCol="0">
            <a:spAutoFit/>
          </a:bodyPr>
          <a:lstStyle/>
          <a:p>
            <a:r>
              <a:rPr lang="zh-CN" altLang="en-US" dirty="0" smtClean="0">
                <a:latin typeface="华文琥珀" panose="02010800040101010101" pitchFamily="2" charset="-122"/>
                <a:ea typeface="华文琥珀" panose="02010800040101010101" pitchFamily="2" charset="-122"/>
              </a:rPr>
              <a:t>        </a:t>
            </a:r>
            <a:r>
              <a:rPr lang="en-US" altLang="zh-CN" dirty="0" smtClean="0">
                <a:latin typeface="华文琥珀" panose="02010800040101010101" pitchFamily="2" charset="-122"/>
                <a:ea typeface="华文琥珀" panose="02010800040101010101" pitchFamily="2" charset="-122"/>
              </a:rPr>
              <a:t>       </a:t>
            </a:r>
            <a:endParaRPr lang="en-US" altLang="zh-CN" dirty="0" smtClean="0">
              <a:latin typeface="华文琥珀" panose="02010800040101010101" pitchFamily="2" charset="-122"/>
              <a:ea typeface="华文琥珀" panose="02010800040101010101" pitchFamily="2" charset="-122"/>
            </a:endParaRPr>
          </a:p>
          <a:p>
            <a:r>
              <a:rPr lang="en-US" altLang="zh-CN" dirty="0" smtClean="0">
                <a:latin typeface="华文琥珀" panose="02010800040101010101" pitchFamily="2" charset="-122"/>
                <a:ea typeface="华文琥珀" panose="02010800040101010101" pitchFamily="2" charset="-122"/>
              </a:rPr>
              <a:t>       </a:t>
            </a:r>
            <a:endParaRPr lang="en-US" altLang="zh-CN" dirty="0" smtClean="0">
              <a:latin typeface="华文琥珀" panose="02010800040101010101" pitchFamily="2" charset="-122"/>
              <a:ea typeface="华文琥珀" panose="02010800040101010101" pitchFamily="2" charset="-122"/>
            </a:endParaRPr>
          </a:p>
          <a:p>
            <a:r>
              <a:rPr lang="en-US" altLang="zh-CN" dirty="0" smtClean="0">
                <a:latin typeface="华文琥珀" panose="02010800040101010101" pitchFamily="2" charset="-122"/>
                <a:ea typeface="华文琥珀" panose="02010800040101010101" pitchFamily="2" charset="-122"/>
              </a:rPr>
              <a:t>                </a:t>
            </a:r>
            <a:endParaRPr lang="en-US" altLang="zh-CN" dirty="0" smtClean="0">
              <a:latin typeface="华文琥珀" panose="02010800040101010101" pitchFamily="2" charset="-122"/>
              <a:ea typeface="华文琥珀" panose="02010800040101010101" pitchFamily="2" charset="-122"/>
            </a:endParaRPr>
          </a:p>
        </p:txBody>
      </p:sp>
      <p:pic>
        <p:nvPicPr>
          <p:cNvPr id="17" name="图片 16" descr="A1.jpg"/>
          <p:cNvPicPr>
            <a:picLocks noChangeAspect="1"/>
          </p:cNvPicPr>
          <p:nvPr/>
        </p:nvPicPr>
        <p:blipFill>
          <a:blip r:embed="rId3" cstate="print"/>
          <a:srcRect/>
          <a:stretch>
            <a:fillRect/>
          </a:stretch>
        </p:blipFill>
        <p:spPr>
          <a:xfrm>
            <a:off x="2736850" y="1233973"/>
            <a:ext cx="5515610" cy="4644054"/>
          </a:xfrm>
          <a:prstGeom prst="rect">
            <a:avLst/>
          </a:prstGeom>
          <a:effectLst>
            <a:outerShdw blurRad="50800" dist="38100" dir="2700000" algn="tl" rotWithShape="0">
              <a:prstClr val="black">
                <a:alpha val="31000"/>
              </a:prstClr>
            </a:outerShdw>
          </a:effectLst>
        </p:spPr>
      </p:pic>
      <p:pic>
        <p:nvPicPr>
          <p:cNvPr id="20" name="图片 19"/>
          <p:cNvPicPr>
            <a:picLocks noChangeAspect="1"/>
          </p:cNvPicPr>
          <p:nvPr>
            <p:custDataLst>
              <p:tags r:id="rId4"/>
            </p:custDataLst>
          </p:nvPr>
        </p:nvPicPr>
        <p:blipFill>
          <a:blip r:embed="rId5" cstate="print"/>
          <a:stretch>
            <a:fillRect/>
          </a:stretch>
        </p:blipFill>
        <p:spPr>
          <a:xfrm>
            <a:off x="261620" y="335280"/>
            <a:ext cx="831850" cy="831850"/>
          </a:xfrm>
          <a:prstGeom prst="rect">
            <a:avLst/>
          </a:prstGeom>
        </p:spPr>
      </p:pic>
      <p:sp>
        <p:nvSpPr>
          <p:cNvPr id="6" name="文本框 1"/>
          <p:cNvSpPr txBox="1"/>
          <p:nvPr>
            <p:custDataLst>
              <p:tags r:id="rId6"/>
            </p:custDataLst>
          </p:nvPr>
        </p:nvSpPr>
        <p:spPr>
          <a:xfrm>
            <a:off x="1047128" y="607612"/>
            <a:ext cx="2356028" cy="368391"/>
          </a:xfrm>
          <a:prstGeom prst="rect">
            <a:avLst/>
          </a:prstGeom>
          <a:noFill/>
        </p:spPr>
        <p:txBody>
          <a:bodyPr wrap="square" rtlCol="0">
            <a:spAutoFit/>
          </a:bodyPr>
          <a:p>
            <a:r>
              <a:rPr lang="zh-CN" altLang="en-US" dirty="0" smtClean="0">
                <a:latin typeface="华文隶书" panose="02010800040101010101" charset="-122"/>
                <a:ea typeface="华文隶书" panose="02010800040101010101" charset="-122"/>
                <a:cs typeface="华文隶书" panose="02010800040101010101" charset="-122"/>
              </a:rPr>
              <a:t>西</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安</a:t>
            </a:r>
            <a:r>
              <a:rPr lang="en-US" altLang="zh-CN" dirty="0" smtClean="0">
                <a:latin typeface="华文隶书" panose="02010800040101010101" charset="-122"/>
                <a:ea typeface="华文隶书" panose="02010800040101010101" charset="-122"/>
                <a:cs typeface="华文隶书" panose="02010800040101010101" charset="-122"/>
              </a:rPr>
              <a:t> </a:t>
            </a:r>
            <a:r>
              <a:rPr lang="zh-CN" altLang="en-US" dirty="0" smtClean="0">
                <a:latin typeface="华文隶书" panose="02010800040101010101" charset="-122"/>
                <a:ea typeface="华文隶书" panose="02010800040101010101" charset="-122"/>
                <a:cs typeface="华文隶书" panose="02010800040101010101" charset="-122"/>
              </a:rPr>
              <a:t>两 仪 文 化</a:t>
            </a:r>
            <a:endParaRPr lang="zh-CN" altLang="en-US" dirty="0" smtClean="0">
              <a:latin typeface="华文隶书" panose="02010800040101010101" charset="-122"/>
              <a:ea typeface="华文隶书" panose="02010800040101010101" charset="-122"/>
              <a:cs typeface="华文隶书" panose="02010800040101010101" charset="-122"/>
            </a:endParaRPr>
          </a:p>
        </p:txBody>
      </p:sp>
      <p:grpSp>
        <p:nvGrpSpPr>
          <p:cNvPr id="3" name="组合 2"/>
          <p:cNvGrpSpPr/>
          <p:nvPr/>
        </p:nvGrpSpPr>
        <p:grpSpPr>
          <a:xfrm>
            <a:off x="241935" y="5193030"/>
            <a:ext cx="3609340" cy="1488440"/>
            <a:chOff x="381" y="8178"/>
            <a:chExt cx="5684" cy="2344"/>
          </a:xfrm>
        </p:grpSpPr>
        <p:grpSp>
          <p:nvGrpSpPr>
            <p:cNvPr id="7" name="组合 4"/>
            <p:cNvGrpSpPr/>
            <p:nvPr/>
          </p:nvGrpSpPr>
          <p:grpSpPr bwMode="auto">
            <a:xfrm>
              <a:off x="381" y="8178"/>
              <a:ext cx="2034" cy="2168"/>
              <a:chOff x="7002523" y="1952204"/>
              <a:chExt cx="1142286" cy="1124307"/>
            </a:xfrm>
            <a:effectLst>
              <a:outerShdw blurRad="50800" dist="38100" dir="2700000" algn="tl" rotWithShape="0">
                <a:prstClr val="black">
                  <a:alpha val="40000"/>
                </a:prstClr>
              </a:outerShdw>
            </a:effectLst>
          </p:grpSpPr>
          <p:pic>
            <p:nvPicPr>
              <p:cNvPr id="8" name="图片 2"/>
              <p:cNvPicPr>
                <a:picLocks noChangeAspect="1" noChangeArrowheads="1"/>
              </p:cNvPicPr>
              <p:nvPr>
                <p:custDataLst>
                  <p:tags r:id="rId7"/>
                </p:custDataLst>
              </p:nvPr>
            </p:nvPicPr>
            <p:blipFill>
              <a:blip r:embed="rId8" cstate="print">
                <a:lum bright="-6000"/>
                <a:extLst>
                  <a:ext uri="{28A0092B-C50C-407E-A947-70E740481C1C}">
                    <a14:useLocalDpi xmlns:a14="http://schemas.microsoft.com/office/drawing/2010/main" val="0"/>
                  </a:ext>
                </a:extLst>
              </a:blip>
              <a:srcRect/>
              <a:stretch>
                <a:fillRect/>
              </a:stretch>
            </p:blipFill>
            <p:spPr bwMode="auto">
              <a:xfrm>
                <a:off x="7002523" y="1952204"/>
                <a:ext cx="1142286" cy="11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custDataLst>
                  <p:tags r:id="rId9"/>
                </p:custDataLst>
              </p:nvPr>
            </p:nvSpPr>
            <p:spPr>
              <a:xfrm>
                <a:off x="7183925" y="2153418"/>
                <a:ext cx="900800" cy="826635"/>
              </a:xfrm>
              <a:prstGeom prst="rect">
                <a:avLst/>
              </a:prstGeom>
              <a:noFill/>
              <a:effectLst>
                <a:outerShdw blurRad="50800" dist="38100" dir="2700000" algn="tl" rotWithShape="0">
                  <a:prstClr val="black">
                    <a:alpha val="40000"/>
                  </a:prstClr>
                </a:outerShdw>
              </a:effectLst>
            </p:spPr>
            <p:txBody>
              <a:bodyPr wrap="square">
                <a:noAutofit/>
              </a:bodyPr>
              <a:p>
                <a:pPr>
                  <a:defRPr/>
                </a:pPr>
                <a:r>
                  <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rPr>
                  <a:t>肆</a:t>
                </a:r>
                <a:endParaRPr lang="zh-CN" altLang="en-US" sz="6000" kern="800" spc="-100" dirty="0" smtClean="0">
                  <a:solidFill>
                    <a:schemeClr val="bg1"/>
                  </a:solidFill>
                  <a:latin typeface="方正行楷简体" panose="02000000000000000000" charset="-122"/>
                  <a:ea typeface="方正行楷简体" panose="02000000000000000000" charset="-122"/>
                  <a:cs typeface="+mn-ea"/>
                  <a:sym typeface="+mn-lt"/>
                </a:endParaRPr>
              </a:p>
            </p:txBody>
          </p:sp>
        </p:grpSp>
        <p:sp>
          <p:nvSpPr>
            <p:cNvPr id="12" name="TextBox 21"/>
            <p:cNvSpPr txBox="1"/>
            <p:nvPr>
              <p:custDataLst>
                <p:tags r:id="rId10"/>
              </p:custDataLst>
            </p:nvPr>
          </p:nvSpPr>
          <p:spPr>
            <a:xfrm>
              <a:off x="2319" y="9384"/>
              <a:ext cx="3746" cy="1138"/>
            </a:xfrm>
            <a:prstGeom prst="rect">
              <a:avLst/>
            </a:prstGeom>
            <a:noFill/>
            <a:effectLst>
              <a:outerShdw blurRad="50800" dist="38100" dir="2700000" algn="tl" rotWithShape="0">
                <a:prstClr val="black">
                  <a:alpha val="40000"/>
                </a:prstClr>
              </a:outerShdw>
            </a:effectLst>
          </p:spPr>
          <p:txBody>
            <a:bodyPr wrap="none" rtlCol="0">
              <a:noAutofit/>
            </a:bodyPr>
            <a:p>
              <a:r>
                <a:rPr lang="zh-CN" altLang="en-US" sz="4400" dirty="0" smtClean="0">
                  <a:solidFill>
                    <a:schemeClr val="tx1"/>
                  </a:solidFill>
                  <a:latin typeface="方正行楷简体" panose="02000000000000000000" charset="-122"/>
                  <a:ea typeface="方正行楷简体" panose="02000000000000000000" charset="-122"/>
                  <a:cs typeface="+mn-ea"/>
                  <a:sym typeface="+mn-lt"/>
                </a:rPr>
                <a:t>知识归纳</a:t>
              </a:r>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a:p>
              <a:endParaRPr lang="zh-CN" altLang="en-US" sz="4400" dirty="0" smtClean="0">
                <a:solidFill>
                  <a:schemeClr val="tx1"/>
                </a:solidFill>
                <a:latin typeface="方正行楷简体" panose="02000000000000000000" charset="-122"/>
                <a:ea typeface="方正行楷简体" panose="02000000000000000000" charset="-122"/>
                <a:cs typeface="+mn-ea"/>
                <a:sym typeface="+mn-lt"/>
              </a:endParaRPr>
            </a:p>
          </p:txBody>
        </p:sp>
      </p:grpSp>
    </p:spTree>
  </p:cSld>
  <p:clrMapOvr>
    <a:masterClrMapping/>
  </p:clrMapOvr>
  <p:transition spd="slow"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1000" fill="hold"/>
                                        <p:tgtEl>
                                          <p:spTgt spid="9224"/>
                                        </p:tgtEl>
                                        <p:attrNameLst>
                                          <p:attrName>ppt_x</p:attrName>
                                        </p:attrNameLst>
                                      </p:cBhvr>
                                      <p:tavLst>
                                        <p:tav tm="0">
                                          <p:val>
                                            <p:strVal val="1+#ppt_w/2"/>
                                          </p:val>
                                        </p:tav>
                                        <p:tav tm="100000">
                                          <p:val>
                                            <p:strVal val="#ppt_x"/>
                                          </p:val>
                                        </p:tav>
                                      </p:tavLst>
                                    </p:anim>
                                    <p:anim calcmode="lin" valueType="num">
                                      <p:cBhvr additive="base">
                                        <p:cTn id="8" dur="1000" fill="hold"/>
                                        <p:tgtEl>
                                          <p:spTgt spid="922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fade">
                                      <p:cBhvr>
                                        <p:cTn id="11" dur="1000"/>
                                        <p:tgtEl>
                                          <p:spTgt spid="9222"/>
                                        </p:tgtEl>
                                      </p:cBhvr>
                                    </p:animEffect>
                                    <p:anim calcmode="lin" valueType="num">
                                      <p:cBhvr>
                                        <p:cTn id="12" dur="1000" fill="hold"/>
                                        <p:tgtEl>
                                          <p:spTgt spid="9222"/>
                                        </p:tgtEl>
                                        <p:attrNameLst>
                                          <p:attrName>ppt_x</p:attrName>
                                        </p:attrNameLst>
                                      </p:cBhvr>
                                      <p:tavLst>
                                        <p:tav tm="0">
                                          <p:val>
                                            <p:strVal val="#ppt_x"/>
                                          </p:val>
                                        </p:tav>
                                        <p:tav tm="100000">
                                          <p:val>
                                            <p:strVal val="#ppt_x"/>
                                          </p:val>
                                        </p:tav>
                                      </p:tavLst>
                                    </p:anim>
                                    <p:anim calcmode="lin" valueType="num">
                                      <p:cBhvr>
                                        <p:cTn id="13"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PA" val="v4.1.3"/>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ISPRING_PRESENTATION_TITLE" val="42"/>
  <p:tag name="commondata" val="eyJoZGlkIjoiYmI5Yzc4MjRhNGJiMTczZTQyNjkzNTU2OTc0MGEzNjU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whxjo1lk">
      <a:majorFont>
        <a:latin typeface="字魂49号-逍遥行书"/>
        <a:ea typeface="字魂49号-逍遥行书"/>
        <a:cs typeface=""/>
      </a:majorFont>
      <a:minorFont>
        <a:latin typeface="字魂49号-逍遥行书"/>
        <a:ea typeface="字魂49号-逍遥行书"/>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2130</Words>
  <Application>WPS 演示</Application>
  <PresentationFormat>自定义</PresentationFormat>
  <Paragraphs>233</Paragraphs>
  <Slides>18</Slides>
  <Notes>18</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华文楷体</vt:lpstr>
      <vt:lpstr>Calibri</vt:lpstr>
      <vt:lpstr>华文隶书</vt:lpstr>
      <vt:lpstr>方正行楷简体</vt:lpstr>
      <vt:lpstr>李旭科书法 v1.4</vt:lpstr>
      <vt:lpstr>华文新魏</vt:lpstr>
      <vt:lpstr>等线</vt:lpstr>
      <vt:lpstr>华文琥珀</vt:lpstr>
      <vt:lpstr>DFMincho-UB</vt:lpstr>
      <vt:lpstr>微软雅黑</vt:lpstr>
      <vt:lpstr>Arial Unicode MS</vt:lpstr>
      <vt:lpstr>字魂49号-逍遥行书</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dc:title>
  <dc:creator>.</dc:creator>
  <cp:lastModifiedBy>六好学生</cp:lastModifiedBy>
  <cp:revision>364</cp:revision>
  <dcterms:created xsi:type="dcterms:W3CDTF">2021-10-08T09:52:00Z</dcterms:created>
  <dcterms:modified xsi:type="dcterms:W3CDTF">2023-10-29T13:03:11Z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D266AD8C4F9442B39FEBF9C77D1A0E3D_13</vt:lpwstr>
  </property>
</Properties>
</file>